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93" d="100"/>
          <a:sy n="93" d="100"/>
        </p:scale>
        <p:origin x="1272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D26-A11E-4459-9023-318E9C5E0D2F}" type="datetimeFigureOut">
              <a:rPr lang="es-ES" smtClean="0"/>
              <a:t>21/12/2020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37E6-4AAD-439F-80D5-BD4E1211D5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5086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D26-A11E-4459-9023-318E9C5E0D2F}" type="datetimeFigureOut">
              <a:rPr lang="es-ES" smtClean="0"/>
              <a:t>21/12/2020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37E6-4AAD-439F-80D5-BD4E1211D5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680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D26-A11E-4459-9023-318E9C5E0D2F}" type="datetimeFigureOut">
              <a:rPr lang="es-ES" smtClean="0"/>
              <a:t>21/12/2020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37E6-4AAD-439F-80D5-BD4E1211D5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80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D26-A11E-4459-9023-318E9C5E0D2F}" type="datetimeFigureOut">
              <a:rPr lang="es-ES" smtClean="0"/>
              <a:t>21/12/2020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37E6-4AAD-439F-80D5-BD4E1211D5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436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D26-A11E-4459-9023-318E9C5E0D2F}" type="datetimeFigureOut">
              <a:rPr lang="es-ES" smtClean="0"/>
              <a:t>21/12/2020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37E6-4AAD-439F-80D5-BD4E1211D5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836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D26-A11E-4459-9023-318E9C5E0D2F}" type="datetimeFigureOut">
              <a:rPr lang="es-ES" smtClean="0"/>
              <a:t>21/12/2020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37E6-4AAD-439F-80D5-BD4E1211D5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830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D26-A11E-4459-9023-318E9C5E0D2F}" type="datetimeFigureOut">
              <a:rPr lang="es-ES" smtClean="0"/>
              <a:t>21/12/2020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37E6-4AAD-439F-80D5-BD4E1211D5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297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D26-A11E-4459-9023-318E9C5E0D2F}" type="datetimeFigureOut">
              <a:rPr lang="es-ES" smtClean="0"/>
              <a:t>21/12/2020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37E6-4AAD-439F-80D5-BD4E1211D5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564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D26-A11E-4459-9023-318E9C5E0D2F}" type="datetimeFigureOut">
              <a:rPr lang="es-ES" smtClean="0"/>
              <a:t>21/12/2020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37E6-4AAD-439F-80D5-BD4E1211D5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992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D26-A11E-4459-9023-318E9C5E0D2F}" type="datetimeFigureOut">
              <a:rPr lang="es-ES" smtClean="0"/>
              <a:t>21/12/2020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37E6-4AAD-439F-80D5-BD4E1211D5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53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D26-A11E-4459-9023-318E9C5E0D2F}" type="datetimeFigureOut">
              <a:rPr lang="es-ES" smtClean="0"/>
              <a:t>21/12/2020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337E6-4AAD-439F-80D5-BD4E1211D5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784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9BD26-A11E-4459-9023-318E9C5E0D2F}" type="datetimeFigureOut">
              <a:rPr lang="es-ES" smtClean="0"/>
              <a:t>21/12/2020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337E6-4AAD-439F-80D5-BD4E1211D5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661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651" y="3888677"/>
            <a:ext cx="2753865" cy="169737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007" y="382912"/>
            <a:ext cx="2656174" cy="212493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856" y="0"/>
            <a:ext cx="2792476" cy="344184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345" y="4595317"/>
            <a:ext cx="2775940" cy="149725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01" y="382912"/>
            <a:ext cx="2497478" cy="188767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8" y="3976099"/>
            <a:ext cx="2619741" cy="321989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4" y="-1"/>
            <a:ext cx="2792476" cy="344184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22006" y="0"/>
            <a:ext cx="2619375" cy="32385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651" y="3330967"/>
            <a:ext cx="2792476" cy="344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59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er las imágenes de origen">
            <a:extLst>
              <a:ext uri="{FF2B5EF4-FFF2-40B4-BE49-F238E27FC236}">
                <a16:creationId xmlns:a16="http://schemas.microsoft.com/office/drawing/2014/main" id="{DDBED202-A15C-4C59-A04E-68660742F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436" y="642065"/>
            <a:ext cx="2582885" cy="224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Ver las imágenes de origen">
            <a:extLst>
              <a:ext uri="{FF2B5EF4-FFF2-40B4-BE49-F238E27FC236}">
                <a16:creationId xmlns:a16="http://schemas.microsoft.com/office/drawing/2014/main" id="{8D7FE48A-9690-4CE8-A855-AEE3DAADF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116" y="742198"/>
            <a:ext cx="3354473" cy="204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661" y="965771"/>
            <a:ext cx="2792476" cy="159763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661" y="390417"/>
            <a:ext cx="2792476" cy="344184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89C06F3-D77A-459E-B142-DDF73627E7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115" y="390417"/>
            <a:ext cx="2792476" cy="344184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4634B1F-BC23-4D64-B2D3-7A0BE8AE88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640" y="390416"/>
            <a:ext cx="2792476" cy="344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41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</dc:creator>
  <cp:lastModifiedBy>user</cp:lastModifiedBy>
  <cp:revision>5</cp:revision>
  <dcterms:created xsi:type="dcterms:W3CDTF">2020-12-16T08:41:27Z</dcterms:created>
  <dcterms:modified xsi:type="dcterms:W3CDTF">2020-12-21T20:31:21Z</dcterms:modified>
</cp:coreProperties>
</file>