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2" indent="0" algn="ctr">
              <a:buNone/>
              <a:defRPr sz="2000"/>
            </a:lvl2pPr>
            <a:lvl3pPr marL="914445" indent="0" algn="ctr">
              <a:buNone/>
              <a:defRPr sz="1801"/>
            </a:lvl3pPr>
            <a:lvl4pPr marL="1371670" indent="0" algn="ctr">
              <a:buNone/>
              <a:defRPr sz="1600"/>
            </a:lvl4pPr>
            <a:lvl5pPr marL="1828892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6" indent="0" algn="ctr">
              <a:buNone/>
              <a:defRPr sz="1600"/>
            </a:lvl7pPr>
            <a:lvl8pPr marL="3200563" indent="0" algn="ctr">
              <a:buNone/>
              <a:defRPr sz="1600"/>
            </a:lvl8pPr>
            <a:lvl9pPr marL="3657784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852-BC86-4183-8225-73552CEA440A}" type="datetimeFigureOut">
              <a:rPr lang="fr-FR" smtClean="0"/>
              <a:t>21/04/2017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0FE-9B67-4C9D-9082-2CEE4279F0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98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852-BC86-4183-8225-73552CEA440A}" type="datetimeFigureOut">
              <a:rPr lang="fr-FR" smtClean="0"/>
              <a:t>21/04/2017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0FE-9B67-4C9D-9082-2CEE4279F0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852-BC86-4183-8225-73552CEA440A}" type="datetimeFigureOut">
              <a:rPr lang="fr-FR" smtClean="0"/>
              <a:t>21/04/2017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0FE-9B67-4C9D-9082-2CEE4279F0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01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852-BC86-4183-8225-73552CEA440A}" type="datetimeFigureOut">
              <a:rPr lang="fr-FR" smtClean="0"/>
              <a:t>21/04/2017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0FE-9B67-4C9D-9082-2CEE4279F0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85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3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5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852-BC86-4183-8225-73552CEA440A}" type="datetimeFigureOut">
              <a:rPr lang="fr-FR" smtClean="0"/>
              <a:t>21/04/2017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0FE-9B67-4C9D-9082-2CEE4279F0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46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852-BC86-4183-8225-73552CEA440A}" type="datetimeFigureOut">
              <a:rPr lang="fr-FR" smtClean="0"/>
              <a:t>21/04/2017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0FE-9B67-4C9D-9082-2CEE4279F0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77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95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2" indent="0">
              <a:buNone/>
              <a:defRPr sz="2000" b="1"/>
            </a:lvl2pPr>
            <a:lvl3pPr marL="914445" indent="0">
              <a:buNone/>
              <a:defRPr sz="1801" b="1"/>
            </a:lvl3pPr>
            <a:lvl4pPr marL="1371670" indent="0">
              <a:buNone/>
              <a:defRPr sz="1600" b="1"/>
            </a:lvl4pPr>
            <a:lvl5pPr marL="1828892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6" indent="0">
              <a:buNone/>
              <a:defRPr sz="1600" b="1"/>
            </a:lvl7pPr>
            <a:lvl8pPr marL="3200563" indent="0">
              <a:buNone/>
              <a:defRPr sz="1600" b="1"/>
            </a:lvl8pPr>
            <a:lvl9pPr marL="3657784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95" y="2505076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3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2" indent="0">
              <a:buNone/>
              <a:defRPr sz="2000" b="1"/>
            </a:lvl2pPr>
            <a:lvl3pPr marL="914445" indent="0">
              <a:buNone/>
              <a:defRPr sz="1801" b="1"/>
            </a:lvl3pPr>
            <a:lvl4pPr marL="1371670" indent="0">
              <a:buNone/>
              <a:defRPr sz="1600" b="1"/>
            </a:lvl4pPr>
            <a:lvl5pPr marL="1828892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6" indent="0">
              <a:buNone/>
              <a:defRPr sz="1600" b="1"/>
            </a:lvl7pPr>
            <a:lvl8pPr marL="3200563" indent="0">
              <a:buNone/>
              <a:defRPr sz="1600" b="1"/>
            </a:lvl8pPr>
            <a:lvl9pPr marL="3657784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852-BC86-4183-8225-73552CEA440A}" type="datetimeFigureOut">
              <a:rPr lang="fr-FR" smtClean="0"/>
              <a:t>21/04/2017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0FE-9B67-4C9D-9082-2CEE4279F0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79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852-BC86-4183-8225-73552CEA440A}" type="datetimeFigureOut">
              <a:rPr lang="fr-FR" smtClean="0"/>
              <a:t>21/04/2017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0FE-9B67-4C9D-9082-2CEE4279F0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74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852-BC86-4183-8225-73552CEA440A}" type="datetimeFigureOut">
              <a:rPr lang="fr-FR" smtClean="0"/>
              <a:t>21/04/2017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0FE-9B67-4C9D-9082-2CEE4279F0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2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94" y="987429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2" indent="0">
              <a:buNone/>
              <a:defRPr sz="1401"/>
            </a:lvl2pPr>
            <a:lvl3pPr marL="914445" indent="0">
              <a:buNone/>
              <a:defRPr sz="1200"/>
            </a:lvl3pPr>
            <a:lvl4pPr marL="1371670" indent="0">
              <a:buNone/>
              <a:defRPr sz="1001"/>
            </a:lvl4pPr>
            <a:lvl5pPr marL="1828892" indent="0">
              <a:buNone/>
              <a:defRPr sz="1001"/>
            </a:lvl5pPr>
            <a:lvl6pPr marL="2286114" indent="0">
              <a:buNone/>
              <a:defRPr sz="1001"/>
            </a:lvl6pPr>
            <a:lvl7pPr marL="2743336" indent="0">
              <a:buNone/>
              <a:defRPr sz="1001"/>
            </a:lvl7pPr>
            <a:lvl8pPr marL="3200563" indent="0">
              <a:buNone/>
              <a:defRPr sz="1001"/>
            </a:lvl8pPr>
            <a:lvl9pPr marL="3657784" indent="0">
              <a:buNone/>
              <a:defRPr sz="100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852-BC86-4183-8225-73552CEA440A}" type="datetimeFigureOut">
              <a:rPr lang="fr-FR" smtClean="0"/>
              <a:t>21/04/2017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0FE-9B67-4C9D-9082-2CEE4279F0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73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94" y="98742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22" indent="0">
              <a:buNone/>
              <a:defRPr sz="2800"/>
            </a:lvl2pPr>
            <a:lvl3pPr marL="914445" indent="0">
              <a:buNone/>
              <a:defRPr sz="2400"/>
            </a:lvl3pPr>
            <a:lvl4pPr marL="1371670" indent="0">
              <a:buNone/>
              <a:defRPr sz="2000"/>
            </a:lvl4pPr>
            <a:lvl5pPr marL="1828892" indent="0">
              <a:buNone/>
              <a:defRPr sz="2000"/>
            </a:lvl5pPr>
            <a:lvl6pPr marL="2286114" indent="0">
              <a:buNone/>
              <a:defRPr sz="2000"/>
            </a:lvl6pPr>
            <a:lvl7pPr marL="2743336" indent="0">
              <a:buNone/>
              <a:defRPr sz="2000"/>
            </a:lvl7pPr>
            <a:lvl8pPr marL="3200563" indent="0">
              <a:buNone/>
              <a:defRPr sz="2000"/>
            </a:lvl8pPr>
            <a:lvl9pPr marL="3657784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2" indent="0">
              <a:buNone/>
              <a:defRPr sz="1401"/>
            </a:lvl2pPr>
            <a:lvl3pPr marL="914445" indent="0">
              <a:buNone/>
              <a:defRPr sz="1200"/>
            </a:lvl3pPr>
            <a:lvl4pPr marL="1371670" indent="0">
              <a:buNone/>
              <a:defRPr sz="1001"/>
            </a:lvl4pPr>
            <a:lvl5pPr marL="1828892" indent="0">
              <a:buNone/>
              <a:defRPr sz="1001"/>
            </a:lvl5pPr>
            <a:lvl6pPr marL="2286114" indent="0">
              <a:buNone/>
              <a:defRPr sz="1001"/>
            </a:lvl6pPr>
            <a:lvl7pPr marL="2743336" indent="0">
              <a:buNone/>
              <a:defRPr sz="1001"/>
            </a:lvl7pPr>
            <a:lvl8pPr marL="3200563" indent="0">
              <a:buNone/>
              <a:defRPr sz="1001"/>
            </a:lvl8pPr>
            <a:lvl9pPr marL="3657784" indent="0">
              <a:buNone/>
              <a:defRPr sz="100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852-BC86-4183-8225-73552CEA440A}" type="datetimeFigureOut">
              <a:rPr lang="fr-FR" smtClean="0"/>
              <a:t>21/04/2017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0FE-9B67-4C9D-9082-2CEE4279F0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15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5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5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DF852-BC86-4183-8225-73552CEA440A}" type="datetimeFigureOut">
              <a:rPr lang="fr-FR" smtClean="0"/>
              <a:t>21/04/2017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5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990FE-9B67-4C9D-9082-2CEE4279F0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35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4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3" indent="-228613" algn="l" defTabSz="914445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6" indent="-228613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8" indent="-228613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3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3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8" indent="-228613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950" indent="-228613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2" indent="-228613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3" indent="-228613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2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70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6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3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4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28539" y="99575"/>
            <a:ext cx="2355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</a:rPr>
              <a:t>DIAGRAMME DE CLASSES</a:t>
            </a:r>
            <a:endParaRPr lang="fr-FR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343235" y="140404"/>
            <a:ext cx="19912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chemeClr val="bg1">
                    <a:lumMod val="65000"/>
                  </a:schemeClr>
                </a:solidFill>
              </a:rPr>
              <a:t>Esseddik Ismaël 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000" dirty="0" smtClean="0">
                <a:solidFill>
                  <a:schemeClr val="bg1">
                    <a:lumMod val="65000"/>
                  </a:schemeClr>
                </a:solidFill>
              </a:rPr>
              <a:t> | 26 Janvier 2016</a:t>
            </a:r>
            <a:endParaRPr lang="fr-FR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" name="Connecteur droit 9"/>
          <p:cNvCxnSpPr/>
          <p:nvPr/>
        </p:nvCxnSpPr>
        <p:spPr>
          <a:xfrm>
            <a:off x="1854200" y="438129"/>
            <a:ext cx="85344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39" y="386624"/>
            <a:ext cx="8756769" cy="673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448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2324</TotalTime>
  <Words>9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DIAGRAMME ACTEURS</dc:title>
  <dc:creator>Isma</dc:creator>
  <cp:lastModifiedBy>Isma</cp:lastModifiedBy>
  <cp:revision>59</cp:revision>
  <dcterms:created xsi:type="dcterms:W3CDTF">2016-12-16T13:10:33Z</dcterms:created>
  <dcterms:modified xsi:type="dcterms:W3CDTF">2017-04-21T09:45:40Z</dcterms:modified>
</cp:coreProperties>
</file>