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0" d="100"/>
          <a:sy n="60" d="100"/>
        </p:scale>
        <p:origin x="84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72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38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00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89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82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7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6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B1ED-12B1-48EA-905B-18A915D429B8}" type="datetimeFigureOut">
              <a:rPr lang="fr-FR" smtClean="0"/>
              <a:t>12/04/2017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28EB-7B11-4783-B7B6-F21CF51B0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2723" y="2451710"/>
            <a:ext cx="1022686" cy="1664367"/>
            <a:chOff x="1961146" y="3188369"/>
            <a:chExt cx="1022686" cy="1664367"/>
          </a:xfrm>
        </p:grpSpPr>
        <p:sp>
          <p:nvSpPr>
            <p:cNvPr id="6" name="Organigramme : Disque magnétique 5"/>
            <p:cNvSpPr/>
            <p:nvPr/>
          </p:nvSpPr>
          <p:spPr>
            <a:xfrm>
              <a:off x="1961146" y="4154905"/>
              <a:ext cx="1022685" cy="697831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Organigramme : Disque magnétique 4"/>
            <p:cNvSpPr/>
            <p:nvPr/>
          </p:nvSpPr>
          <p:spPr>
            <a:xfrm>
              <a:off x="1961146" y="3671637"/>
              <a:ext cx="1022685" cy="697831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BDD</a:t>
              </a:r>
              <a:endParaRPr lang="fr-FR" dirty="0"/>
            </a:p>
          </p:txBody>
        </p:sp>
        <p:sp>
          <p:nvSpPr>
            <p:cNvPr id="4" name="Organigramme : Disque magnétique 3"/>
            <p:cNvSpPr/>
            <p:nvPr/>
          </p:nvSpPr>
          <p:spPr>
            <a:xfrm>
              <a:off x="1961147" y="3188369"/>
              <a:ext cx="1022685" cy="697831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llipse 10"/>
          <p:cNvSpPr/>
          <p:nvPr/>
        </p:nvSpPr>
        <p:spPr>
          <a:xfrm>
            <a:off x="1461223" y="2140480"/>
            <a:ext cx="1466217" cy="86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71771" y="4485885"/>
            <a:ext cx="1430939" cy="705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Fetch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5658409" y="1436431"/>
            <a:ext cx="1840831" cy="449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496511" y="1996721"/>
            <a:ext cx="1840831" cy="449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supprimer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3688151" y="2616111"/>
            <a:ext cx="1840831" cy="449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modifier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783784" y="2967996"/>
            <a:ext cx="1774544" cy="2702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 de contrôle</a:t>
            </a:r>
            <a:endParaRPr lang="fr-FR" dirty="0"/>
          </a:p>
        </p:txBody>
      </p:sp>
      <p:cxnSp>
        <p:nvCxnSpPr>
          <p:cNvPr id="20" name="Connecteur droit 19"/>
          <p:cNvCxnSpPr>
            <a:stCxn id="5" idx="4"/>
            <a:endCxn id="11" idx="2"/>
          </p:cNvCxnSpPr>
          <p:nvPr/>
        </p:nvCxnSpPr>
        <p:spPr>
          <a:xfrm flipV="1">
            <a:off x="1115408" y="2571612"/>
            <a:ext cx="345815" cy="7122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5" idx="4"/>
            <a:endCxn id="12" idx="2"/>
          </p:cNvCxnSpPr>
          <p:nvPr/>
        </p:nvCxnSpPr>
        <p:spPr>
          <a:xfrm>
            <a:off x="1115408" y="3283894"/>
            <a:ext cx="456363" cy="15548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1" idx="6"/>
            <a:endCxn id="17" idx="2"/>
          </p:cNvCxnSpPr>
          <p:nvPr/>
        </p:nvCxnSpPr>
        <p:spPr>
          <a:xfrm>
            <a:off x="2927440" y="2571612"/>
            <a:ext cx="760711" cy="2690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1" idx="6"/>
            <a:endCxn id="15" idx="2"/>
          </p:cNvCxnSpPr>
          <p:nvPr/>
        </p:nvCxnSpPr>
        <p:spPr>
          <a:xfrm flipV="1">
            <a:off x="2927440" y="1661020"/>
            <a:ext cx="2730969" cy="910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1" idx="6"/>
            <a:endCxn id="16" idx="2"/>
          </p:cNvCxnSpPr>
          <p:nvPr/>
        </p:nvCxnSpPr>
        <p:spPr>
          <a:xfrm flipV="1">
            <a:off x="2927440" y="2221310"/>
            <a:ext cx="1569071" cy="3503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7760369" y="3019926"/>
            <a:ext cx="6400800" cy="745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Interface graphique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126792" y="1311627"/>
            <a:ext cx="6988761" cy="52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Relation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7728621" y="1893446"/>
            <a:ext cx="2237873" cy="4335722"/>
            <a:chOff x="7628022" y="901201"/>
            <a:chExt cx="2237873" cy="4335722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7628022" y="901201"/>
              <a:ext cx="2237873" cy="10015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Lecteur</a:t>
              </a:r>
              <a:endParaRPr lang="fr-FR" dirty="0"/>
            </a:p>
          </p:txBody>
        </p:sp>
        <p:grpSp>
          <p:nvGrpSpPr>
            <p:cNvPr id="63" name="Groupe 62"/>
            <p:cNvGrpSpPr/>
            <p:nvPr/>
          </p:nvGrpSpPr>
          <p:grpSpPr>
            <a:xfrm>
              <a:off x="7628022" y="2996955"/>
              <a:ext cx="2237873" cy="2239968"/>
              <a:chOff x="7628022" y="2996955"/>
              <a:chExt cx="2237873" cy="2239968"/>
            </a:xfrm>
          </p:grpSpPr>
          <p:sp>
            <p:nvSpPr>
              <p:cNvPr id="39" name="Rectangle à coins arrondis 38"/>
              <p:cNvSpPr/>
              <p:nvPr/>
            </p:nvSpPr>
            <p:spPr>
              <a:xfrm>
                <a:off x="7628022" y="2996955"/>
                <a:ext cx="2237873" cy="2239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E</a:t>
                </a:r>
                <a:r>
                  <a:rPr lang="fr-FR" dirty="0" smtClean="0"/>
                  <a:t>xemplaire</a:t>
                </a:r>
                <a:endParaRPr lang="fr-FR" dirty="0"/>
              </a:p>
            </p:txBody>
          </p:sp>
          <p:sp>
            <p:nvSpPr>
              <p:cNvPr id="40" name="Rectangle à coins arrondis 39"/>
              <p:cNvSpPr/>
              <p:nvPr/>
            </p:nvSpPr>
            <p:spPr>
              <a:xfrm>
                <a:off x="7753443" y="4357933"/>
                <a:ext cx="1979010" cy="7457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Infos Documents</a:t>
                </a:r>
                <a:endParaRPr lang="fr-FR" dirty="0"/>
              </a:p>
            </p:txBody>
          </p:sp>
        </p:grpSp>
      </p:grpSp>
      <p:cxnSp>
        <p:nvCxnSpPr>
          <p:cNvPr id="42" name="Connecteur droit 41"/>
          <p:cNvCxnSpPr>
            <a:stCxn id="39" idx="3"/>
            <a:endCxn id="37" idx="2"/>
          </p:cNvCxnSpPr>
          <p:nvPr/>
        </p:nvCxnSpPr>
        <p:spPr>
          <a:xfrm flipV="1">
            <a:off x="9966494" y="3392905"/>
            <a:ext cx="621296" cy="17162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endCxn id="37" idx="2"/>
          </p:cNvCxnSpPr>
          <p:nvPr/>
        </p:nvCxnSpPr>
        <p:spPr>
          <a:xfrm flipV="1">
            <a:off x="9713590" y="3392905"/>
            <a:ext cx="874200" cy="1359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1" idx="3"/>
            <a:endCxn id="37" idx="2"/>
          </p:cNvCxnSpPr>
          <p:nvPr/>
        </p:nvCxnSpPr>
        <p:spPr>
          <a:xfrm flipV="1">
            <a:off x="10115553" y="3392905"/>
            <a:ext cx="472237" cy="565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38" idx="3"/>
            <a:endCxn id="37" idx="2"/>
          </p:cNvCxnSpPr>
          <p:nvPr/>
        </p:nvCxnSpPr>
        <p:spPr>
          <a:xfrm>
            <a:off x="9966494" y="2394216"/>
            <a:ext cx="621296" cy="9986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8" idx="0"/>
            <a:endCxn id="17" idx="6"/>
          </p:cNvCxnSpPr>
          <p:nvPr/>
        </p:nvCxnSpPr>
        <p:spPr>
          <a:xfrm flipH="1" flipV="1">
            <a:off x="5528982" y="2840700"/>
            <a:ext cx="1142074" cy="1272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18" idx="0"/>
            <a:endCxn id="16" idx="6"/>
          </p:cNvCxnSpPr>
          <p:nvPr/>
        </p:nvCxnSpPr>
        <p:spPr>
          <a:xfrm flipH="1" flipV="1">
            <a:off x="6337342" y="2221310"/>
            <a:ext cx="333714" cy="74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stCxn id="18" idx="0"/>
            <a:endCxn id="15" idx="6"/>
          </p:cNvCxnSpPr>
          <p:nvPr/>
        </p:nvCxnSpPr>
        <p:spPr>
          <a:xfrm flipV="1">
            <a:off x="6671056" y="1661020"/>
            <a:ext cx="828184" cy="13069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688151" y="5906867"/>
            <a:ext cx="1801034" cy="449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rechercher</a:t>
            </a:r>
            <a:endParaRPr lang="fr-FR" dirty="0"/>
          </a:p>
        </p:txBody>
      </p:sp>
      <p:cxnSp>
        <p:nvCxnSpPr>
          <p:cNvPr id="44" name="Connecteur droit 43"/>
          <p:cNvCxnSpPr>
            <a:stCxn id="43" idx="2"/>
            <a:endCxn id="12" idx="6"/>
          </p:cNvCxnSpPr>
          <p:nvPr/>
        </p:nvCxnSpPr>
        <p:spPr>
          <a:xfrm flipH="1" flipV="1">
            <a:off x="3002710" y="4838721"/>
            <a:ext cx="685441" cy="12927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43" idx="6"/>
            <a:endCxn id="18" idx="4"/>
          </p:cNvCxnSpPr>
          <p:nvPr/>
        </p:nvCxnSpPr>
        <p:spPr>
          <a:xfrm flipV="1">
            <a:off x="5489185" y="5670707"/>
            <a:ext cx="1181871" cy="4607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13702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07240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762802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ZoneTexte 138"/>
          <p:cNvSpPr txBox="1"/>
          <p:nvPr/>
        </p:nvSpPr>
        <p:spPr>
          <a:xfrm>
            <a:off x="1697887" y="176197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onctions</a:t>
            </a:r>
            <a:endParaRPr lang="fr-FR" dirty="0"/>
          </a:p>
        </p:txBody>
      </p:sp>
      <p:sp>
        <p:nvSpPr>
          <p:cNvPr id="140" name="ZoneTexte 139"/>
          <p:cNvSpPr txBox="1"/>
          <p:nvPr/>
        </p:nvSpPr>
        <p:spPr>
          <a:xfrm>
            <a:off x="4724140" y="173645"/>
            <a:ext cx="114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dirty="0"/>
              <a:t>é</a:t>
            </a:r>
            <a:r>
              <a:rPr lang="fr-FR" dirty="0" smtClean="0"/>
              <a:t>thodes</a:t>
            </a:r>
            <a:endParaRPr lang="fr-FR" dirty="0"/>
          </a:p>
        </p:txBody>
      </p:sp>
      <p:sp>
        <p:nvSpPr>
          <p:cNvPr id="141" name="ZoneTexte 140"/>
          <p:cNvSpPr txBox="1"/>
          <p:nvPr/>
        </p:nvSpPr>
        <p:spPr>
          <a:xfrm>
            <a:off x="8333178" y="103473"/>
            <a:ext cx="7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071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Isma</dc:creator>
  <cp:lastModifiedBy>Isma</cp:lastModifiedBy>
  <cp:revision>11</cp:revision>
  <dcterms:created xsi:type="dcterms:W3CDTF">2017-03-10T07:50:50Z</dcterms:created>
  <dcterms:modified xsi:type="dcterms:W3CDTF">2017-04-12T12:13:31Z</dcterms:modified>
</cp:coreProperties>
</file>