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2" indent="0" algn="ctr">
              <a:buNone/>
              <a:defRPr sz="2000"/>
            </a:lvl2pPr>
            <a:lvl3pPr marL="914445" indent="0" algn="ctr">
              <a:buNone/>
              <a:defRPr sz="1801"/>
            </a:lvl3pPr>
            <a:lvl4pPr marL="1371670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3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1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85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77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95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2" indent="0">
              <a:buNone/>
              <a:defRPr sz="2000" b="1"/>
            </a:lvl2pPr>
            <a:lvl3pPr marL="914445" indent="0">
              <a:buNone/>
              <a:defRPr sz="1801" b="1"/>
            </a:lvl3pPr>
            <a:lvl4pPr marL="1371670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3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9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94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2" indent="0">
              <a:buNone/>
              <a:defRPr sz="2800"/>
            </a:lvl2pPr>
            <a:lvl3pPr marL="914445" indent="0">
              <a:buNone/>
              <a:defRPr sz="2400"/>
            </a:lvl3pPr>
            <a:lvl4pPr marL="1371670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6" indent="0">
              <a:buNone/>
              <a:defRPr sz="2000"/>
            </a:lvl7pPr>
            <a:lvl8pPr marL="3200563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2" indent="0">
              <a:buNone/>
              <a:defRPr sz="1401"/>
            </a:lvl2pPr>
            <a:lvl3pPr marL="914445" indent="0">
              <a:buNone/>
              <a:defRPr sz="1200"/>
            </a:lvl3pPr>
            <a:lvl4pPr marL="1371670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3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F852-BC86-4183-8225-73552CEA440A}" type="datetimeFigureOut">
              <a:rPr lang="fr-FR" smtClean="0"/>
              <a:t>22/03/2017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90FE-9B67-4C9D-9082-2CEE4279F0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35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6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50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3" indent="-228613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28539" y="99575"/>
            <a:ext cx="249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</a:rPr>
              <a:t>Bases de données et Tables</a:t>
            </a:r>
            <a:endParaRPr lang="fr-FR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343235" y="140404"/>
            <a:ext cx="1991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Esseddik Ismaël 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000" smtClean="0">
                <a:solidFill>
                  <a:schemeClr val="bg1">
                    <a:lumMod val="65000"/>
                  </a:schemeClr>
                </a:solidFill>
              </a:rPr>
              <a:t>| 26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Janvier 2016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1854200" y="438129"/>
            <a:ext cx="85344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152525"/>
            <a:ext cx="77628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44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2291</TotalTime>
  <Words>11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ACTEURS</dc:title>
  <dc:creator>Isma</dc:creator>
  <cp:lastModifiedBy>Isma</cp:lastModifiedBy>
  <cp:revision>57</cp:revision>
  <dcterms:created xsi:type="dcterms:W3CDTF">2016-12-16T13:10:33Z</dcterms:created>
  <dcterms:modified xsi:type="dcterms:W3CDTF">2017-03-22T12:07:53Z</dcterms:modified>
</cp:coreProperties>
</file>