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1"/>
            </a:lvl3pPr>
            <a:lvl4pPr marL="1371670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3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1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8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95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70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3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70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3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79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94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70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3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3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94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5" indent="0">
              <a:buNone/>
              <a:defRPr sz="2400"/>
            </a:lvl3pPr>
            <a:lvl4pPr marL="1371670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6" indent="0">
              <a:buNone/>
              <a:defRPr sz="2000"/>
            </a:lvl7pPr>
            <a:lvl8pPr marL="3200563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70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3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5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F852-BC86-4183-8225-73552CEA440A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3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4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6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50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3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60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2257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ACTEURS</dc:title>
  <dc:creator>Isma</dc:creator>
  <cp:lastModifiedBy>Isma</cp:lastModifiedBy>
  <cp:revision>49</cp:revision>
  <dcterms:created xsi:type="dcterms:W3CDTF">2016-12-16T13:10:33Z</dcterms:created>
  <dcterms:modified xsi:type="dcterms:W3CDTF">2017-01-15T12:39:34Z</dcterms:modified>
</cp:coreProperties>
</file>