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4" d="100"/>
          <a:sy n="84" d="100"/>
        </p:scale>
        <p:origin x="-14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3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5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229E-0B22-4564-B44F-BB928346B8CA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br>
              <a:rPr lang="fr-FR" dirty="0" smtClean="0"/>
            </a:br>
            <a:r>
              <a:rPr lang="fr-FR" dirty="0" smtClean="0"/>
              <a:t>Borne d’emprunt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1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7515" y="15677"/>
            <a:ext cx="1949117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Ecran d’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acceuil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13982" y="3883688"/>
            <a:ext cx="1815045" cy="126303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Déposer un document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71743" y="4651020"/>
            <a:ext cx="3344777" cy="49570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S’identifier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621505" y="1365583"/>
            <a:ext cx="5209672" cy="998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emprunter un document ou voir ses emprunts, veuillez vous identifier.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71742" y="3883687"/>
            <a:ext cx="3344777" cy="67612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Identifiant : _________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Passe: ___________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21505" y="2558532"/>
            <a:ext cx="5209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{message exception}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Identifiant non reconnu </a:t>
            </a:r>
            <a:endParaRPr lang="fr-FR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7557" y="15677"/>
            <a:ext cx="2358190" cy="369332"/>
          </a:xfrm>
          <a:prstGeom prst="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Déposer un document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53950" y="5486399"/>
            <a:ext cx="3344777" cy="613611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21505" y="1365583"/>
            <a:ext cx="5209672" cy="998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Veuillez passer le document au lecteur de code bar ou l’entrer manuellement :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95369" y="4565846"/>
            <a:ext cx="2261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_________________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621505" y="2558532"/>
            <a:ext cx="52096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{message exception}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Document en retard ! 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Lecteur suspendu jusqu’au </a:t>
            </a:r>
            <a:r>
              <a:rPr lang="fr-FR" sz="1600" i="1" dirty="0" err="1" smtClean="0">
                <a:solidFill>
                  <a:srgbClr val="FF0000"/>
                </a:solidFill>
              </a:rPr>
              <a:t>jj</a:t>
            </a:r>
            <a:r>
              <a:rPr lang="fr-FR" sz="1600" i="1" dirty="0" smtClean="0">
                <a:solidFill>
                  <a:srgbClr val="FF0000"/>
                </a:solidFill>
              </a:rPr>
              <a:t>/mm/</a:t>
            </a:r>
            <a:r>
              <a:rPr lang="fr-FR" sz="1600" i="1" dirty="0" err="1" smtClean="0">
                <a:solidFill>
                  <a:srgbClr val="FF0000"/>
                </a:solidFill>
              </a:rPr>
              <a:t>aaaa</a:t>
            </a:r>
            <a:r>
              <a:rPr lang="fr-FR" sz="1600" i="1" dirty="0" smtClean="0">
                <a:solidFill>
                  <a:srgbClr val="FF0000"/>
                </a:solidFill>
              </a:rPr>
              <a:t> </a:t>
            </a:r>
            <a:endParaRPr lang="fr-FR" sz="1600" i="1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1063023" y="5777331"/>
            <a:ext cx="664177" cy="581548"/>
            <a:chOff x="1063023" y="5777331"/>
            <a:chExt cx="664177" cy="581548"/>
          </a:xfrm>
        </p:grpSpPr>
        <p:sp>
          <p:nvSpPr>
            <p:cNvPr id="14" name="Rectangle 13"/>
            <p:cNvSpPr/>
            <p:nvPr/>
          </p:nvSpPr>
          <p:spPr>
            <a:xfrm>
              <a:off x="1063023" y="5777331"/>
              <a:ext cx="664177" cy="581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Demi-tour 14"/>
            <p:cNvSpPr/>
            <p:nvPr/>
          </p:nvSpPr>
          <p:spPr>
            <a:xfrm flipH="1">
              <a:off x="1232096" y="5885201"/>
              <a:ext cx="326030" cy="365807"/>
            </a:xfrm>
            <a:prstGeom prst="uturnArrow">
              <a:avLst>
                <a:gd name="adj1" fmla="val 28755"/>
                <a:gd name="adj2" fmla="val 24125"/>
                <a:gd name="adj3" fmla="val 27314"/>
                <a:gd name="adj4" fmla="val 0"/>
                <a:gd name="adj5" fmla="val 6170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86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1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7556" y="15677"/>
            <a:ext cx="2436393" cy="369332"/>
          </a:xfrm>
          <a:prstGeom prst="rect">
            <a:avLst/>
          </a:prstGeom>
          <a:solidFill>
            <a:schemeClr val="accent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Afficher liste d’emprunt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53947" y="5745678"/>
            <a:ext cx="3344777" cy="613611"/>
          </a:xfrm>
          <a:prstGeom prst="round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  <a:r>
              <a:rPr lang="fr-FR" dirty="0" smtClean="0"/>
              <a:t>mprunt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63023" y="505572"/>
            <a:ext cx="10326624" cy="4594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 de document emprunté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95366" y="5254807"/>
            <a:ext cx="2261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_________________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52987"/>
              </p:ext>
            </p:extLst>
          </p:nvPr>
        </p:nvGraphicFramePr>
        <p:xfrm>
          <a:off x="1051171" y="1074525"/>
          <a:ext cx="10338476" cy="282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85"/>
                <a:gridCol w="1397499"/>
                <a:gridCol w="1168867"/>
                <a:gridCol w="2584024"/>
                <a:gridCol w="1846751"/>
                <a:gridCol w="1558186"/>
                <a:gridCol w="1395664"/>
              </a:tblGrid>
              <a:tr h="4035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Renouvellement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Auteur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Titre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 emprunt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 retour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03/11/2017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26/11/2017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oupe 18"/>
          <p:cNvGrpSpPr/>
          <p:nvPr/>
        </p:nvGrpSpPr>
        <p:grpSpPr>
          <a:xfrm>
            <a:off x="1958624" y="3116799"/>
            <a:ext cx="402772" cy="342284"/>
            <a:chOff x="2365741" y="5069665"/>
            <a:chExt cx="402772" cy="34228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" name="Groupe 20"/>
            <p:cNvGrpSpPr/>
            <p:nvPr/>
          </p:nvGrpSpPr>
          <p:grpSpPr>
            <a:xfrm>
              <a:off x="2411476" y="5108925"/>
              <a:ext cx="282449" cy="246847"/>
              <a:chOff x="3013716" y="4931234"/>
              <a:chExt cx="196732" cy="254635"/>
            </a:xfrm>
          </p:grpSpPr>
          <p:sp>
            <p:nvSpPr>
              <p:cNvPr id="22" name="Flèche courbée vers le haut 21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èche courbée vers le haut 22"/>
              <p:cNvSpPr/>
              <p:nvPr/>
            </p:nvSpPr>
            <p:spPr>
              <a:xfrm rot="10800000">
                <a:off x="3013716" y="4931234"/>
                <a:ext cx="176635" cy="126431"/>
              </a:xfrm>
              <a:prstGeom prst="curved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1958624" y="2718338"/>
            <a:ext cx="402772" cy="342284"/>
            <a:chOff x="2365741" y="5069665"/>
            <a:chExt cx="402772" cy="342284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2411476" y="5108925"/>
              <a:ext cx="282449" cy="246847"/>
              <a:chOff x="3013716" y="4931234"/>
              <a:chExt cx="196732" cy="254635"/>
            </a:xfrm>
          </p:grpSpPr>
          <p:sp>
            <p:nvSpPr>
              <p:cNvPr id="27" name="Flèche courbée vers le haut 26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lèche courbée vers le haut 27"/>
              <p:cNvSpPr/>
              <p:nvPr/>
            </p:nvSpPr>
            <p:spPr>
              <a:xfrm rot="10800000">
                <a:off x="3013716" y="4931234"/>
                <a:ext cx="176635" cy="126431"/>
              </a:xfrm>
              <a:prstGeom prst="curved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e 28"/>
          <p:cNvGrpSpPr/>
          <p:nvPr/>
        </p:nvGrpSpPr>
        <p:grpSpPr>
          <a:xfrm>
            <a:off x="1958624" y="2304063"/>
            <a:ext cx="402772" cy="342284"/>
            <a:chOff x="2365741" y="5069665"/>
            <a:chExt cx="402772" cy="34228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32" name="Flèche courbée vers le haut 31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lèche courbée vers le haut 32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1956493" y="1907793"/>
            <a:ext cx="402772" cy="342284"/>
            <a:chOff x="2365741" y="5069665"/>
            <a:chExt cx="402772" cy="342284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37" name="Flèche courbée vers le haut 36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lèche courbée vers le haut 37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oupe 38"/>
          <p:cNvGrpSpPr/>
          <p:nvPr/>
        </p:nvGrpSpPr>
        <p:grpSpPr>
          <a:xfrm>
            <a:off x="1956493" y="1508418"/>
            <a:ext cx="402772" cy="342284"/>
            <a:chOff x="2365741" y="5069665"/>
            <a:chExt cx="402772" cy="342284"/>
          </a:xfrm>
        </p:grpSpPr>
        <p:sp>
          <p:nvSpPr>
            <p:cNvPr id="40" name="Rectangle à coins arrondis 39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42" name="Flèche courbée vers le haut 41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èche courbée vers le haut 42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à coins arrondis 43"/>
          <p:cNvSpPr/>
          <p:nvPr/>
        </p:nvSpPr>
        <p:spPr>
          <a:xfrm>
            <a:off x="3621499" y="3936094"/>
            <a:ext cx="5209672" cy="74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Veuillez passer le document au lecteur de code bar ou l’entrer manuellement :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021328" y="-16862"/>
            <a:ext cx="17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Lecteur en règle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621498" y="4586838"/>
            <a:ext cx="5209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{message exception}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Document non reconnu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1063023" y="5777331"/>
            <a:ext cx="664177" cy="581548"/>
            <a:chOff x="1063023" y="5777331"/>
            <a:chExt cx="664177" cy="581548"/>
          </a:xfrm>
        </p:grpSpPr>
        <p:sp>
          <p:nvSpPr>
            <p:cNvPr id="52" name="Rectangle 51"/>
            <p:cNvSpPr/>
            <p:nvPr/>
          </p:nvSpPr>
          <p:spPr>
            <a:xfrm>
              <a:off x="1063023" y="5777331"/>
              <a:ext cx="664177" cy="581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Demi-tour 52"/>
            <p:cNvSpPr/>
            <p:nvPr/>
          </p:nvSpPr>
          <p:spPr>
            <a:xfrm flipH="1">
              <a:off x="1232096" y="5885201"/>
              <a:ext cx="326030" cy="365807"/>
            </a:xfrm>
            <a:prstGeom prst="uturnArrow">
              <a:avLst>
                <a:gd name="adj1" fmla="val 28755"/>
                <a:gd name="adj2" fmla="val 24125"/>
                <a:gd name="adj3" fmla="val 27314"/>
                <a:gd name="adj4" fmla="val 0"/>
                <a:gd name="adj5" fmla="val 6170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5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1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7556" y="15677"/>
            <a:ext cx="2436393" cy="369332"/>
          </a:xfrm>
          <a:prstGeom prst="rect">
            <a:avLst/>
          </a:prstGeom>
          <a:solidFill>
            <a:schemeClr val="accent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Afficher liste d’emprunt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53947" y="5745678"/>
            <a:ext cx="3344777" cy="613611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Bloqué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63023" y="505572"/>
            <a:ext cx="10326624" cy="4594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 de document emprunté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95368" y="5070142"/>
            <a:ext cx="2261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_________________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90629"/>
              </p:ext>
            </p:extLst>
          </p:nvPr>
        </p:nvGraphicFramePr>
        <p:xfrm>
          <a:off x="1051171" y="1074525"/>
          <a:ext cx="10338476" cy="282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85"/>
                <a:gridCol w="1397499"/>
                <a:gridCol w="1168867"/>
                <a:gridCol w="2584024"/>
                <a:gridCol w="1846751"/>
                <a:gridCol w="1558186"/>
                <a:gridCol w="1395664"/>
              </a:tblGrid>
              <a:tr h="4035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Renouvellement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Auteur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Titre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 emprunt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 retour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01/12/2016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17/12/2016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 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4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" name="Groupe 28"/>
          <p:cNvGrpSpPr/>
          <p:nvPr/>
        </p:nvGrpSpPr>
        <p:grpSpPr>
          <a:xfrm>
            <a:off x="1958624" y="2304063"/>
            <a:ext cx="402772" cy="342284"/>
            <a:chOff x="2365741" y="5069665"/>
            <a:chExt cx="402772" cy="34228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32" name="Flèche courbée vers le haut 31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lèche courbée vers le haut 32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1956493" y="1907793"/>
            <a:ext cx="402772" cy="342284"/>
            <a:chOff x="2365741" y="5069665"/>
            <a:chExt cx="402772" cy="342284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37" name="Flèche courbée vers le haut 36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lèche courbée vers le haut 37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oupe 38"/>
          <p:cNvGrpSpPr/>
          <p:nvPr/>
        </p:nvGrpSpPr>
        <p:grpSpPr>
          <a:xfrm>
            <a:off x="1956493" y="1508418"/>
            <a:ext cx="402772" cy="342284"/>
            <a:chOff x="2365741" y="5069665"/>
            <a:chExt cx="402772" cy="342284"/>
          </a:xfrm>
        </p:grpSpPr>
        <p:sp>
          <p:nvSpPr>
            <p:cNvPr id="40" name="Rectangle à coins arrondis 39"/>
            <p:cNvSpPr/>
            <p:nvPr/>
          </p:nvSpPr>
          <p:spPr>
            <a:xfrm>
              <a:off x="2365741" y="5069665"/>
              <a:ext cx="402772" cy="342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2411474" y="5108928"/>
              <a:ext cx="282455" cy="246839"/>
              <a:chOff x="3013712" y="4931242"/>
              <a:chExt cx="196736" cy="254627"/>
            </a:xfrm>
          </p:grpSpPr>
          <p:sp>
            <p:nvSpPr>
              <p:cNvPr id="42" name="Flèche courbée vers le haut 41"/>
              <p:cNvSpPr/>
              <p:nvPr/>
            </p:nvSpPr>
            <p:spPr>
              <a:xfrm>
                <a:off x="3033813" y="5067277"/>
                <a:ext cx="176635" cy="118592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èche courbée vers le haut 42"/>
              <p:cNvSpPr/>
              <p:nvPr/>
            </p:nvSpPr>
            <p:spPr>
              <a:xfrm rot="10800000">
                <a:off x="3013712" y="4931242"/>
                <a:ext cx="176635" cy="126431"/>
              </a:xfrm>
              <a:prstGeom prst="curvedUpArrow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à coins arrondis 43"/>
          <p:cNvSpPr/>
          <p:nvPr/>
        </p:nvSpPr>
        <p:spPr>
          <a:xfrm>
            <a:off x="3621499" y="3962400"/>
            <a:ext cx="5209672" cy="11077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Vous êtes actuellement pénalisé jusqu’au : </a:t>
            </a:r>
            <a:r>
              <a:rPr lang="fr-FR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jj</a:t>
            </a:r>
            <a:r>
              <a:rPr lang="fr-FR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/mm/</a:t>
            </a:r>
            <a:r>
              <a:rPr lang="fr-FR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fr-FR" sz="16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</a:t>
            </a:r>
          </a:p>
          <a:p>
            <a:pPr algn="ctr"/>
            <a:r>
              <a:rPr lang="fr-FR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documents en retard n’ont pas encore été rendu.</a:t>
            </a:r>
            <a:endParaRPr lang="fr-FR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958624" y="2718338"/>
            <a:ext cx="402772" cy="342284"/>
            <a:chOff x="1958624" y="2718338"/>
            <a:chExt cx="402772" cy="342284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958624" y="2718338"/>
              <a:ext cx="402772" cy="342284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Flèche courbée vers le haut 44"/>
            <p:cNvSpPr/>
            <p:nvPr/>
          </p:nvSpPr>
          <p:spPr>
            <a:xfrm>
              <a:off x="2039312" y="2883632"/>
              <a:ext cx="253596" cy="114965"/>
            </a:xfrm>
            <a:prstGeom prst="curvedUp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6" name="Flèche courbée vers le haut 45"/>
            <p:cNvSpPr/>
            <p:nvPr/>
          </p:nvSpPr>
          <p:spPr>
            <a:xfrm rot="10800000">
              <a:off x="2010453" y="2751758"/>
              <a:ext cx="253596" cy="122564"/>
            </a:xfrm>
            <a:prstGeom prst="curvedUp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958624" y="3116799"/>
            <a:ext cx="402772" cy="342284"/>
            <a:chOff x="1958624" y="3116799"/>
            <a:chExt cx="402772" cy="34228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1958624" y="3116799"/>
              <a:ext cx="402772" cy="342284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Flèche courbée vers le haut 46"/>
            <p:cNvSpPr/>
            <p:nvPr/>
          </p:nvSpPr>
          <p:spPr>
            <a:xfrm>
              <a:off x="2031085" y="3278805"/>
              <a:ext cx="253596" cy="114965"/>
            </a:xfrm>
            <a:prstGeom prst="curvedUp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haut 47"/>
            <p:cNvSpPr/>
            <p:nvPr/>
          </p:nvSpPr>
          <p:spPr>
            <a:xfrm rot="10800000">
              <a:off x="2002226" y="3146931"/>
              <a:ext cx="253596" cy="122564"/>
            </a:xfrm>
            <a:prstGeom prst="curvedUpArrow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4962345" y="-16862"/>
            <a:ext cx="17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Lecteur pénalisé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063023" y="5777331"/>
            <a:ext cx="664177" cy="581548"/>
            <a:chOff x="1063023" y="5777331"/>
            <a:chExt cx="664177" cy="581548"/>
          </a:xfrm>
        </p:grpSpPr>
        <p:sp>
          <p:nvSpPr>
            <p:cNvPr id="11" name="Rectangle 10"/>
            <p:cNvSpPr/>
            <p:nvPr/>
          </p:nvSpPr>
          <p:spPr>
            <a:xfrm>
              <a:off x="1063023" y="5777331"/>
              <a:ext cx="664177" cy="581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emi-tour 9"/>
            <p:cNvSpPr/>
            <p:nvPr/>
          </p:nvSpPr>
          <p:spPr>
            <a:xfrm flipH="1">
              <a:off x="1232096" y="5885201"/>
              <a:ext cx="326030" cy="365807"/>
            </a:xfrm>
            <a:prstGeom prst="uturnArrow">
              <a:avLst>
                <a:gd name="adj1" fmla="val 28755"/>
                <a:gd name="adj2" fmla="val 24125"/>
                <a:gd name="adj3" fmla="val 27314"/>
                <a:gd name="adj4" fmla="val 0"/>
                <a:gd name="adj5" fmla="val 6170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977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192</Words>
  <Application>Microsoft Office PowerPoint</Application>
  <PresentationFormat>Grand écran</PresentationFormat>
  <Paragraphs>94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Interface  Borne d’emprunt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Borne emprunt</dc:title>
  <dc:creator>Isma</dc:creator>
  <cp:lastModifiedBy>Isma</cp:lastModifiedBy>
  <cp:revision>12</cp:revision>
  <dcterms:created xsi:type="dcterms:W3CDTF">2016-12-26T13:08:50Z</dcterms:created>
  <dcterms:modified xsi:type="dcterms:W3CDTF">2016-12-26T14:41:02Z</dcterms:modified>
</cp:coreProperties>
</file>