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6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64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DE7FD-4AC6-4C03-8BB2-54C3A42D7437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ECE1C-3C42-4406-A23B-68AC4C484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8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ECE1C-3C42-4406-A23B-68AC4C484F6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3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2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1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3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3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3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9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5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br>
              <a:rPr lang="fr-FR" dirty="0" smtClean="0"/>
            </a:br>
            <a:r>
              <a:rPr lang="fr-FR" dirty="0" smtClean="0"/>
              <a:t>Catalogue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19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7516" y="15677"/>
            <a:ext cx="1515980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d’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acceuil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318818" y="4004003"/>
            <a:ext cx="1815045" cy="126303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 un </a:t>
            </a:r>
            <a:r>
              <a:rPr lang="fr-FR" dirty="0" smtClean="0"/>
              <a:t> </a:t>
            </a:r>
            <a:r>
              <a:rPr lang="fr-FR" dirty="0" smtClean="0"/>
              <a:t>document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254540" y="2416403"/>
            <a:ext cx="5943600" cy="998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Bienvenue sur le catalogue en ligne de notre fond documentaire</a:t>
            </a:r>
          </a:p>
        </p:txBody>
      </p:sp>
    </p:spTree>
    <p:extLst>
      <p:ext uri="{BB962C8B-B14F-4D97-AF65-F5344CB8AC3E}">
        <p14:creationId xmlns:p14="http://schemas.microsoft.com/office/powerpoint/2010/main" val="322576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33336" y="12030"/>
            <a:ext cx="1949117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de recherche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428481" y="5692661"/>
            <a:ext cx="3055161" cy="53188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Lancer la recherche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254541" y="551509"/>
            <a:ext cx="5943600" cy="6997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Entrez vos critères de recherche dans les champs ci-dessous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197141" y="1251284"/>
            <a:ext cx="10058399" cy="4441377"/>
          </a:xfrm>
          <a:prstGeom prst="roundRect">
            <a:avLst>
              <a:gd name="adj" fmla="val 71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366332" y="1537677"/>
            <a:ext cx="36636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Recherche: 	[___________]</a:t>
            </a:r>
          </a:p>
          <a:p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i="1" u="sng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 avancée</a:t>
            </a:r>
          </a:p>
          <a:p>
            <a:r>
              <a:rPr lang="fr-FR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 :		[___________]</a:t>
            </a:r>
          </a:p>
          <a:p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Auteur(s) :	[___________]</a:t>
            </a:r>
          </a:p>
          <a:p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Mot(s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clé(s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:	[___________]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 smtClean="0"/>
          </a:p>
          <a:p>
            <a:pPr algn="ctr"/>
            <a:r>
              <a:rPr lang="fr-FR" dirty="0" smtClean="0"/>
              <a:t>…</a:t>
            </a:r>
          </a:p>
          <a:p>
            <a:r>
              <a:rPr lang="fr-FR" dirty="0" smtClean="0">
                <a:solidFill>
                  <a:schemeClr val="accent5"/>
                </a:solidFill>
              </a:rPr>
              <a:t>-------------------------------------------------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" name="Double flèche verticale 2"/>
          <p:cNvSpPr/>
          <p:nvPr/>
        </p:nvSpPr>
        <p:spPr>
          <a:xfrm rot="17947929">
            <a:off x="5877678" y="2237840"/>
            <a:ext cx="288758" cy="2207614"/>
          </a:xfrm>
          <a:prstGeom prst="upDownArrow">
            <a:avLst>
              <a:gd name="adj1" fmla="val 24999"/>
              <a:gd name="adj2" fmla="val 1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552073" y="1584285"/>
            <a:ext cx="3663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Recherche: 	[___________]</a:t>
            </a:r>
          </a:p>
          <a:p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i="1" u="sng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 avancée</a:t>
            </a:r>
          </a:p>
          <a:p>
            <a:r>
              <a:rPr lang="fr-FR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</a:t>
            </a:r>
            <a:endParaRPr lang="fr-FR" dirty="0" smtClean="0"/>
          </a:p>
          <a:p>
            <a:r>
              <a:rPr lang="fr-FR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6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916277" y="15677"/>
            <a:ext cx="1949117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de résultats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254541" y="616150"/>
            <a:ext cx="5943600" cy="3850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résultat(s) trouvé(s)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21505" y="1001161"/>
            <a:ext cx="5209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{message exception}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aucun résultat.</a:t>
            </a:r>
            <a:endParaRPr lang="fr-FR" sz="1600" i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96487"/>
              </p:ext>
            </p:extLst>
          </p:nvPr>
        </p:nvGraphicFramePr>
        <p:xfrm>
          <a:off x="1552073" y="1585936"/>
          <a:ext cx="9638632" cy="41041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0829"/>
                <a:gridCol w="4218487"/>
                <a:gridCol w="2409658"/>
                <a:gridCol w="1204829"/>
                <a:gridCol w="120482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N°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i="1" u="sng" dirty="0" smtClean="0">
                          <a:solidFill>
                            <a:schemeClr val="accent5"/>
                          </a:solidFill>
                        </a:rPr>
                        <a:t>« Le langage C pour les nuls »</a:t>
                      </a:r>
                      <a:endParaRPr lang="fr-FR" i="1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u="sng" dirty="0" smtClean="0">
                          <a:solidFill>
                            <a:schemeClr val="accent5"/>
                          </a:solidFill>
                        </a:rPr>
                        <a:t>Dan</a:t>
                      </a:r>
                      <a:r>
                        <a:rPr lang="fr-FR" u="sng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fr-FR" u="sng" baseline="0" dirty="0" err="1" smtClean="0">
                          <a:solidFill>
                            <a:schemeClr val="accent5"/>
                          </a:solidFill>
                        </a:rPr>
                        <a:t>Gookin</a:t>
                      </a:r>
                      <a:endParaRPr lang="fr-FR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Livre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u="sng" dirty="0" smtClean="0">
                          <a:solidFill>
                            <a:schemeClr val="accent5"/>
                          </a:solidFill>
                        </a:rPr>
                        <a:t>«  Les nouveaux</a:t>
                      </a:r>
                      <a:r>
                        <a:rPr lang="fr-FR" u="sng" baseline="0" dirty="0" smtClean="0">
                          <a:solidFill>
                            <a:schemeClr val="accent5"/>
                          </a:solidFill>
                        </a:rPr>
                        <a:t> outils de</a:t>
                      </a:r>
                      <a:r>
                        <a:rPr lang="fr-FR" u="sng" dirty="0" smtClean="0">
                          <a:solidFill>
                            <a:schemeClr val="accent5"/>
                          </a:solidFill>
                        </a:rPr>
                        <a:t> Télédétection »</a:t>
                      </a:r>
                      <a:endParaRPr lang="fr-FR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Mémoire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795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e 15"/>
          <p:cNvGrpSpPr/>
          <p:nvPr/>
        </p:nvGrpSpPr>
        <p:grpSpPr>
          <a:xfrm>
            <a:off x="983632" y="5834123"/>
            <a:ext cx="629543" cy="598932"/>
            <a:chOff x="946403" y="5253228"/>
            <a:chExt cx="629543" cy="598932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946403" y="5253228"/>
              <a:ext cx="629543" cy="598932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092467" y="5371859"/>
              <a:ext cx="252000" cy="25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18"/>
            <p:cNvCxnSpPr>
              <a:endCxn id="18" idx="5"/>
            </p:cNvCxnSpPr>
            <p:nvPr/>
          </p:nvCxnSpPr>
          <p:spPr>
            <a:xfrm flipH="1" flipV="1">
              <a:off x="1307562" y="5586954"/>
              <a:ext cx="18000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8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129697" y="972457"/>
            <a:ext cx="10380132" cy="3845456"/>
          </a:xfrm>
          <a:prstGeom prst="roundRect">
            <a:avLst>
              <a:gd name="adj" fmla="val 71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883440" y="15677"/>
            <a:ext cx="29958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descriptive du document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60457" y="1100803"/>
            <a:ext cx="4541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Résumé / synopsis description: ____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98404" y="1124594"/>
            <a:ext cx="4585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 :		</a:t>
            </a:r>
          </a:p>
          <a:p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Auteur(s) :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Editeur : </a:t>
            </a:r>
          </a:p>
          <a:p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d'Edition : 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Mot(s) clé(s) :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Pagination : 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Etc…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54626"/>
              </p:ext>
            </p:extLst>
          </p:nvPr>
        </p:nvGraphicFramePr>
        <p:xfrm>
          <a:off x="2236922" y="4919511"/>
          <a:ext cx="851969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6075"/>
                <a:gridCol w="2322095"/>
                <a:gridCol w="43915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Exemplaire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état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WE 130.5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Emprunté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WE 130.5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WE 130.5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Consultable</a:t>
                      </a:r>
                      <a:r>
                        <a:rPr lang="fr-FR" baseline="0" dirty="0" smtClean="0"/>
                        <a:t> uniquement sur place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e 15"/>
          <p:cNvGrpSpPr/>
          <p:nvPr/>
        </p:nvGrpSpPr>
        <p:grpSpPr>
          <a:xfrm>
            <a:off x="983632" y="5834123"/>
            <a:ext cx="629543" cy="598932"/>
            <a:chOff x="946403" y="5253228"/>
            <a:chExt cx="629543" cy="598932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946403" y="5253228"/>
              <a:ext cx="629543" cy="598932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092467" y="5371859"/>
              <a:ext cx="252000" cy="25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>
              <a:endCxn id="7" idx="5"/>
            </p:cNvCxnSpPr>
            <p:nvPr/>
          </p:nvCxnSpPr>
          <p:spPr>
            <a:xfrm flipH="1" flipV="1">
              <a:off x="1307562" y="5586954"/>
              <a:ext cx="18000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/>
          <p:cNvCxnSpPr>
            <a:stCxn id="17" idx="0"/>
            <a:endCxn id="17" idx="2"/>
          </p:cNvCxnSpPr>
          <p:nvPr/>
        </p:nvCxnSpPr>
        <p:spPr>
          <a:xfrm>
            <a:off x="6319763" y="972457"/>
            <a:ext cx="0" cy="384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86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123</Words>
  <Application>Microsoft Office PowerPoint</Application>
  <PresentationFormat>Grand écran</PresentationFormat>
  <Paragraphs>97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Interface  Catalogue web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Borne emprunt</dc:title>
  <dc:creator>Isma</dc:creator>
  <cp:lastModifiedBy>Isma</cp:lastModifiedBy>
  <cp:revision>23</cp:revision>
  <dcterms:created xsi:type="dcterms:W3CDTF">2016-12-26T13:08:50Z</dcterms:created>
  <dcterms:modified xsi:type="dcterms:W3CDTF">2016-12-26T16:53:22Z</dcterms:modified>
</cp:coreProperties>
</file>