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C0808"/>
    <a:srgbClr val="CD030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9" d="100"/>
          <a:sy n="69" d="100"/>
        </p:scale>
        <p:origin x="-25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2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3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3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5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229E-0B22-4564-B44F-BB928346B8CA}" type="datetimeFigureOut">
              <a:rPr lang="fr-FR" smtClean="0"/>
              <a:t>27/12/2016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E9D8-E91F-48CB-A75C-B84007C4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br>
              <a:rPr lang="fr-FR" dirty="0" smtClean="0"/>
            </a:br>
            <a:r>
              <a:rPr lang="fr-FR" dirty="0" smtClean="0"/>
              <a:t>G</a:t>
            </a:r>
            <a:r>
              <a:rPr lang="fr-FR" dirty="0" smtClean="0"/>
              <a:t>estionnaire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1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7515" y="15677"/>
            <a:ext cx="2346159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Ecran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d’identification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74267" y="5065695"/>
            <a:ext cx="3344777" cy="495705"/>
          </a:xfrm>
          <a:prstGeom prst="roundRect">
            <a:avLst/>
          </a:prstGeom>
          <a:solidFill>
            <a:srgbClr val="FC0808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S’identifier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741820" y="1521993"/>
            <a:ext cx="5209672" cy="998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Gestionnaire de base de données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674266" y="4298362"/>
            <a:ext cx="3344777" cy="67612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Identifiant : _________</a:t>
            </a:r>
          </a:p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Passe: ___________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21505" y="2930090"/>
            <a:ext cx="5209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{message exception}</a:t>
            </a:r>
          </a:p>
          <a:p>
            <a:pPr algn="ctr"/>
            <a:r>
              <a:rPr lang="fr-FR" sz="1600" i="1" dirty="0" smtClean="0">
                <a:solidFill>
                  <a:srgbClr val="FF0000"/>
                </a:solidFill>
              </a:rPr>
              <a:t>Identifiant non reconnu </a:t>
            </a:r>
            <a:endParaRPr lang="fr-FR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7515" y="385009"/>
            <a:ext cx="11297652" cy="628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17557" y="15677"/>
            <a:ext cx="2559826" cy="369332"/>
          </a:xfrm>
          <a:prstGeom prst="rect">
            <a:avLst/>
          </a:prstGeom>
          <a:solidFill>
            <a:srgbClr val="C0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administrateur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94538" y="782128"/>
            <a:ext cx="10390605" cy="5815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d’utilisateur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1090935" y="1588624"/>
            <a:ext cx="1985210" cy="3960000"/>
            <a:chOff x="1102394" y="1274925"/>
            <a:chExt cx="1985210" cy="3963737"/>
          </a:xfrm>
        </p:grpSpPr>
        <p:grpSp>
          <p:nvGrpSpPr>
            <p:cNvPr id="37" name="Groupe 36"/>
            <p:cNvGrpSpPr/>
            <p:nvPr/>
          </p:nvGrpSpPr>
          <p:grpSpPr>
            <a:xfrm>
              <a:off x="1102394" y="1274925"/>
              <a:ext cx="1985210" cy="3963737"/>
              <a:chOff x="625072" y="840837"/>
              <a:chExt cx="1985210" cy="396373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25072" y="840837"/>
                <a:ext cx="1985210" cy="3963737"/>
              </a:xfrm>
              <a:prstGeom prst="rect">
                <a:avLst/>
              </a:prstGeom>
              <a:solidFill>
                <a:srgbClr val="FC080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3" name="Groupe 22"/>
              <p:cNvGrpSpPr/>
              <p:nvPr/>
            </p:nvGrpSpPr>
            <p:grpSpPr>
              <a:xfrm>
                <a:off x="821491" y="1217395"/>
                <a:ext cx="1696888" cy="369332"/>
                <a:chOff x="821491" y="1217395"/>
                <a:chExt cx="1696888" cy="369332"/>
              </a:xfrm>
            </p:grpSpPr>
            <p:sp>
              <p:nvSpPr>
                <p:cNvPr id="6" name="Triangle isocèle 5"/>
                <p:cNvSpPr/>
                <p:nvPr/>
              </p:nvSpPr>
              <p:spPr>
                <a:xfrm rot="10800000">
                  <a:off x="821491" y="1335887"/>
                  <a:ext cx="156411" cy="132347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ZoneTexte 9"/>
                <p:cNvSpPr txBox="1"/>
                <p:nvPr/>
              </p:nvSpPr>
              <p:spPr>
                <a:xfrm>
                  <a:off x="977902" y="1217395"/>
                  <a:ext cx="15404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Circulation</a:t>
                  </a:r>
                  <a:endParaRPr lang="fr-FR" dirty="0"/>
                </a:p>
              </p:txBody>
            </p:sp>
          </p:grpSp>
          <p:sp>
            <p:nvSpPr>
              <p:cNvPr id="19" name="ZoneTexte 18"/>
              <p:cNvSpPr txBox="1"/>
              <p:nvPr/>
            </p:nvSpPr>
            <p:spPr>
              <a:xfrm>
                <a:off x="968578" y="2558030"/>
                <a:ext cx="1446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Gestion des lecteurs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972552" y="1562953"/>
                <a:ext cx="1540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Prêts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972552" y="1928271"/>
                <a:ext cx="1540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Retours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966678" y="3344860"/>
                <a:ext cx="1446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Catalogue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8" name="Triangle isocèle 37"/>
            <p:cNvSpPr/>
            <p:nvPr/>
          </p:nvSpPr>
          <p:spPr>
            <a:xfrm rot="5400000">
              <a:off x="1316905" y="3127407"/>
              <a:ext cx="156411" cy="1323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isocèle 38"/>
            <p:cNvSpPr/>
            <p:nvPr/>
          </p:nvSpPr>
          <p:spPr>
            <a:xfrm rot="5400000">
              <a:off x="1316905" y="3910908"/>
              <a:ext cx="156411" cy="13234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3379869" y="1506979"/>
            <a:ext cx="8105274" cy="581526"/>
            <a:chOff x="3379869" y="1506979"/>
            <a:chExt cx="8105274" cy="581526"/>
          </a:xfrm>
        </p:grpSpPr>
        <p:grpSp>
          <p:nvGrpSpPr>
            <p:cNvPr id="78" name="Groupe 77"/>
            <p:cNvGrpSpPr/>
            <p:nvPr/>
          </p:nvGrpSpPr>
          <p:grpSpPr>
            <a:xfrm>
              <a:off x="3379869" y="1506979"/>
              <a:ext cx="8105274" cy="581526"/>
              <a:chOff x="3379869" y="1506979"/>
              <a:chExt cx="8105274" cy="581526"/>
            </a:xfrm>
          </p:grpSpPr>
          <p:grpSp>
            <p:nvGrpSpPr>
              <p:cNvPr id="68" name="Groupe 67"/>
              <p:cNvGrpSpPr/>
              <p:nvPr/>
            </p:nvGrpSpPr>
            <p:grpSpPr>
              <a:xfrm>
                <a:off x="3379869" y="1506979"/>
                <a:ext cx="8105274" cy="581526"/>
                <a:chOff x="3379869" y="1506979"/>
                <a:chExt cx="8105274" cy="581526"/>
              </a:xfrm>
            </p:grpSpPr>
            <p:grpSp>
              <p:nvGrpSpPr>
                <p:cNvPr id="43" name="Groupe 42"/>
                <p:cNvGrpSpPr/>
                <p:nvPr/>
              </p:nvGrpSpPr>
              <p:grpSpPr>
                <a:xfrm>
                  <a:off x="3379869" y="1506979"/>
                  <a:ext cx="8105274" cy="581526"/>
                  <a:chOff x="3379869" y="1506979"/>
                  <a:chExt cx="8105274" cy="581526"/>
                </a:xfrm>
              </p:grpSpPr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3379869" y="1506979"/>
                    <a:ext cx="8105274" cy="581526"/>
                    <a:chOff x="3038741" y="1111298"/>
                    <a:chExt cx="8105274" cy="581526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038741" y="1111298"/>
                      <a:ext cx="8105274" cy="58152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34" name="Groupe 33"/>
                    <p:cNvGrpSpPr/>
                    <p:nvPr/>
                  </p:nvGrpSpPr>
                  <p:grpSpPr>
                    <a:xfrm>
                      <a:off x="3372852" y="1202052"/>
                      <a:ext cx="2969060" cy="360901"/>
                      <a:chOff x="1783666" y="656847"/>
                      <a:chExt cx="2969060" cy="360901"/>
                    </a:xfrm>
                  </p:grpSpPr>
                  <p:sp>
                    <p:nvSpPr>
                      <p:cNvPr id="28" name="Rectangle à coins arrondis 27"/>
                      <p:cNvSpPr/>
                      <p:nvPr/>
                    </p:nvSpPr>
                    <p:spPr>
                      <a:xfrm>
                        <a:off x="1783666" y="656847"/>
                        <a:ext cx="360000" cy="36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29" name="Rectangle à coins arrondis 28"/>
                      <p:cNvSpPr/>
                      <p:nvPr/>
                    </p:nvSpPr>
                    <p:spPr>
                      <a:xfrm>
                        <a:off x="2435931" y="656847"/>
                        <a:ext cx="360000" cy="36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31" name="Rectangle à coins arrondis 30"/>
                      <p:cNvSpPr/>
                      <p:nvPr/>
                    </p:nvSpPr>
                    <p:spPr>
                      <a:xfrm>
                        <a:off x="3740461" y="657748"/>
                        <a:ext cx="360000" cy="36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32" name="Rectangle à coins arrondis 31"/>
                      <p:cNvSpPr/>
                      <p:nvPr/>
                    </p:nvSpPr>
                    <p:spPr>
                      <a:xfrm>
                        <a:off x="4392726" y="657748"/>
                        <a:ext cx="360000" cy="36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  <p:sp>
                    <p:nvSpPr>
                      <p:cNvPr id="33" name="Rectangle à coins arrondis 32"/>
                      <p:cNvSpPr/>
                      <p:nvPr/>
                    </p:nvSpPr>
                    <p:spPr>
                      <a:xfrm>
                        <a:off x="3088196" y="656847"/>
                        <a:ext cx="360000" cy="36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scene3d>
                        <a:camera prst="orthographicFront"/>
                        <a:lightRig rig="threePt" dir="t"/>
                      </a:scene3d>
                      <a:sp3d>
                        <a:bevelT/>
                      </a:sp3d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</p:grpSp>
              <p:sp>
                <p:nvSpPr>
                  <p:cNvPr id="40" name="Ellipse 39"/>
                  <p:cNvSpPr/>
                  <p:nvPr/>
                </p:nvSpPr>
                <p:spPr>
                  <a:xfrm>
                    <a:off x="3778524" y="1671411"/>
                    <a:ext cx="144000" cy="144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2" name="Connecteur droit 41"/>
                  <p:cNvCxnSpPr>
                    <a:stCxn id="40" idx="5"/>
                  </p:cNvCxnSpPr>
                  <p:nvPr/>
                </p:nvCxnSpPr>
                <p:spPr>
                  <a:xfrm>
                    <a:off x="3901436" y="1794323"/>
                    <a:ext cx="108000" cy="108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e 58"/>
                <p:cNvGrpSpPr>
                  <a:grpSpLocks noChangeAspect="1"/>
                </p:cNvGrpSpPr>
                <p:nvPr/>
              </p:nvGrpSpPr>
              <p:grpSpPr>
                <a:xfrm>
                  <a:off x="4451475" y="1645027"/>
                  <a:ext cx="225908" cy="249899"/>
                  <a:chOff x="4160747" y="2165412"/>
                  <a:chExt cx="1033272" cy="1143000"/>
                </a:xfrm>
              </p:grpSpPr>
              <p:sp>
                <p:nvSpPr>
                  <p:cNvPr id="44" name="Parchemin vertical 43"/>
                  <p:cNvSpPr/>
                  <p:nvPr/>
                </p:nvSpPr>
                <p:spPr>
                  <a:xfrm>
                    <a:off x="4160747" y="2165412"/>
                    <a:ext cx="1033272" cy="1143000"/>
                  </a:xfrm>
                  <a:prstGeom prst="verticalScroll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" name="Connecteur droit 45"/>
                  <p:cNvCxnSpPr/>
                  <p:nvPr/>
                </p:nvCxnSpPr>
                <p:spPr>
                  <a:xfrm>
                    <a:off x="4579257" y="2533009"/>
                    <a:ext cx="423885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Rectangle 51"/>
                  <p:cNvSpPr/>
                  <p:nvPr/>
                </p:nvSpPr>
                <p:spPr>
                  <a:xfrm>
                    <a:off x="4450048" y="2511025"/>
                    <a:ext cx="21194" cy="2119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" name="Connecteur droit 52"/>
                  <p:cNvCxnSpPr/>
                  <p:nvPr/>
                </p:nvCxnSpPr>
                <p:spPr>
                  <a:xfrm>
                    <a:off x="4579257" y="2717675"/>
                    <a:ext cx="423885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4450048" y="2695692"/>
                    <a:ext cx="21194" cy="2119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5" name="Connecteur droit 54"/>
                  <p:cNvCxnSpPr/>
                  <p:nvPr/>
                </p:nvCxnSpPr>
                <p:spPr>
                  <a:xfrm>
                    <a:off x="4576148" y="2901323"/>
                    <a:ext cx="423885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ctangle 55"/>
                  <p:cNvSpPr/>
                  <p:nvPr/>
                </p:nvSpPr>
                <p:spPr>
                  <a:xfrm>
                    <a:off x="4446946" y="2879340"/>
                    <a:ext cx="21194" cy="2119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/>
                  <p:cNvCxnSpPr/>
                  <p:nvPr/>
                </p:nvCxnSpPr>
                <p:spPr>
                  <a:xfrm>
                    <a:off x="4576148" y="3079861"/>
                    <a:ext cx="423885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/>
                  <p:cNvSpPr/>
                  <p:nvPr/>
                </p:nvSpPr>
                <p:spPr>
                  <a:xfrm>
                    <a:off x="4446946" y="3057878"/>
                    <a:ext cx="21194" cy="2119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77" name="Groupe 76"/>
              <p:cNvGrpSpPr/>
              <p:nvPr/>
            </p:nvGrpSpPr>
            <p:grpSpPr>
              <a:xfrm>
                <a:off x="10389359" y="1597733"/>
                <a:ext cx="360000" cy="360000"/>
                <a:chOff x="10389359" y="1597733"/>
                <a:chExt cx="360000" cy="360000"/>
              </a:xfrm>
            </p:grpSpPr>
            <p:sp>
              <p:nvSpPr>
                <p:cNvPr id="72" name="Rectangle à coins arrondis 71"/>
                <p:cNvSpPr/>
                <p:nvPr/>
              </p:nvSpPr>
              <p:spPr>
                <a:xfrm>
                  <a:off x="10389359" y="1597733"/>
                  <a:ext cx="36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 flipH="1">
                  <a:off x="10548977" y="1678926"/>
                  <a:ext cx="144000" cy="21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10454684" y="1768681"/>
                  <a:ext cx="108000" cy="1300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e 78"/>
            <p:cNvGrpSpPr/>
            <p:nvPr/>
          </p:nvGrpSpPr>
          <p:grpSpPr>
            <a:xfrm>
              <a:off x="9737094" y="1614323"/>
              <a:ext cx="360000" cy="360000"/>
              <a:chOff x="9737094" y="1614323"/>
              <a:chExt cx="360000" cy="360000"/>
            </a:xfrm>
          </p:grpSpPr>
          <p:sp>
            <p:nvSpPr>
              <p:cNvPr id="69" name="Rectangle à coins arrondis 68"/>
              <p:cNvSpPr/>
              <p:nvPr/>
            </p:nvSpPr>
            <p:spPr>
              <a:xfrm>
                <a:off x="9737094" y="1614323"/>
                <a:ext cx="3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0" name="Connecteur droit 69"/>
              <p:cNvCxnSpPr/>
              <p:nvPr/>
            </p:nvCxnSpPr>
            <p:spPr>
              <a:xfrm>
                <a:off x="9827094" y="1704323"/>
                <a:ext cx="18000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9827094" y="1704323"/>
                <a:ext cx="18000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>
            <a:off x="1096336" y="1585574"/>
            <a:ext cx="1979810" cy="396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H="1" flipV="1">
            <a:off x="4595368" y="1829804"/>
            <a:ext cx="87128" cy="53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isocèle 84"/>
          <p:cNvSpPr/>
          <p:nvPr/>
        </p:nvSpPr>
        <p:spPr>
          <a:xfrm rot="18099779">
            <a:off x="4559944" y="1802163"/>
            <a:ext cx="36000" cy="3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ogner un rectangle à un seul coin 86"/>
          <p:cNvSpPr/>
          <p:nvPr/>
        </p:nvSpPr>
        <p:spPr>
          <a:xfrm>
            <a:off x="10620977" y="880330"/>
            <a:ext cx="484685" cy="365807"/>
          </a:xfrm>
          <a:prstGeom prst="snip1Rect">
            <a:avLst>
              <a:gd name="adj" fmla="val 40386"/>
            </a:avLst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4" name="Groupe 93"/>
          <p:cNvGrpSpPr/>
          <p:nvPr/>
        </p:nvGrpSpPr>
        <p:grpSpPr>
          <a:xfrm rot="10800000">
            <a:off x="10738275" y="973211"/>
            <a:ext cx="225798" cy="180000"/>
            <a:chOff x="10782110" y="15677"/>
            <a:chExt cx="257060" cy="216000"/>
          </a:xfrm>
        </p:grpSpPr>
        <p:sp>
          <p:nvSpPr>
            <p:cNvPr id="91" name="Arc 90"/>
            <p:cNvSpPr/>
            <p:nvPr/>
          </p:nvSpPr>
          <p:spPr>
            <a:xfrm>
              <a:off x="10823170" y="15677"/>
              <a:ext cx="216000" cy="216000"/>
            </a:xfrm>
            <a:prstGeom prst="arc">
              <a:avLst>
                <a:gd name="adj1" fmla="val 12534529"/>
                <a:gd name="adj2" fmla="val 9066799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 flipH="1">
              <a:off x="10782110" y="123677"/>
              <a:ext cx="14399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3380223" y="2223714"/>
            <a:ext cx="8104920" cy="3324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6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38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Interface  Gestionnaire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Borne emprunt</dc:title>
  <dc:creator>Isma</dc:creator>
  <cp:lastModifiedBy>Isma</cp:lastModifiedBy>
  <cp:revision>27</cp:revision>
  <dcterms:created xsi:type="dcterms:W3CDTF">2016-12-26T13:08:50Z</dcterms:created>
  <dcterms:modified xsi:type="dcterms:W3CDTF">2016-12-27T14:56:12Z</dcterms:modified>
</cp:coreProperties>
</file>