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7F9"/>
    <a:srgbClr val="FA0000"/>
    <a:srgbClr val="FDD0B5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6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3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7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6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76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0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2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99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C7AE4-7054-46A6-8E5F-22A339C3058A}" type="datetimeFigureOut">
              <a:rPr lang="fr-FR" smtClean="0"/>
              <a:t>08/01/2017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49C7-1C93-4F6F-8D32-4DDB9C12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1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88102"/>
              </p:ext>
            </p:extLst>
          </p:nvPr>
        </p:nvGraphicFramePr>
        <p:xfrm>
          <a:off x="496023" y="548587"/>
          <a:ext cx="4449136" cy="59768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73043"/>
                <a:gridCol w="1856976"/>
                <a:gridCol w="1119117"/>
              </a:tblGrid>
              <a:tr h="490478"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 smtClean="0">
                          <a:effectLst/>
                        </a:rPr>
                        <a:t>Pôle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effectLst/>
                        </a:rPr>
                        <a:t>Rayon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Côte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516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 smtClean="0">
                          <a:effectLst/>
                        </a:rPr>
                        <a:t>Généralité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Philosophie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100</a:t>
                      </a:r>
                      <a:r>
                        <a:rPr lang="fr-FR" sz="1400" baseline="0" dirty="0" smtClean="0">
                          <a:effectLst/>
                        </a:rPr>
                        <a:t>-109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Langue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401-491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Informatique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004</a:t>
                      </a:r>
                      <a:r>
                        <a:rPr lang="fr-FR" sz="1400" baseline="0" dirty="0" smtClean="0">
                          <a:effectLst/>
                        </a:rPr>
                        <a:t>-006.1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Littérature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800-890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effectLst/>
                        </a:rPr>
                        <a:t>Périodiques</a:t>
                      </a:r>
                      <a:endParaRPr lang="fr-FR" sz="14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effectLst/>
                        </a:rPr>
                        <a:t>A-z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516">
                <a:tc rowSpan="5">
                  <a:txBody>
                    <a:bodyPr/>
                    <a:lstStyle/>
                    <a:p>
                      <a:pPr algn="ctr"/>
                      <a:r>
                        <a:rPr lang="fr-FR" sz="1400" b="1" baseline="0" dirty="0" smtClean="0">
                          <a:effectLst/>
                        </a:rPr>
                        <a:t>Sciences et techniques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Mathématique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510-519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Physique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</a:rPr>
                        <a:t>530-539</a:t>
                      </a:r>
                      <a:endParaRPr lang="fr-FR" sz="1400" b="1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Chimie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</a:rPr>
                        <a:t>540-548</a:t>
                      </a:r>
                      <a:endParaRPr lang="fr-FR" sz="1400" b="1" dirty="0" smtClean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Biologie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570-579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effectLst/>
                        </a:rPr>
                        <a:t>Périodiques</a:t>
                      </a:r>
                      <a:endParaRPr lang="fr-FR" sz="14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16">
                <a:tc rowSpan="3"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effectLst/>
                        </a:rPr>
                        <a:t>Sciences Humaines</a:t>
                      </a:r>
                      <a:r>
                        <a:rPr lang="fr-FR" sz="1400" b="1" baseline="0" dirty="0" smtClean="0">
                          <a:effectLst/>
                        </a:rPr>
                        <a:t> et Sociales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Psychologie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150-158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Sociologie 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300-307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Education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370-379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516">
                <a:tc rowSpan="4"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effectLst/>
                        </a:rPr>
                        <a:t>Droit économie</a:t>
                      </a:r>
                      <a:r>
                        <a:rPr lang="fr-FR" sz="1400" b="1" baseline="0" dirty="0" smtClean="0">
                          <a:effectLst/>
                        </a:rPr>
                        <a:t> gestion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7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Science</a:t>
                      </a:r>
                      <a:r>
                        <a:rPr lang="fr-FR" sz="1400" baseline="0" dirty="0" smtClean="0">
                          <a:effectLst/>
                        </a:rPr>
                        <a:t> Politique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320-327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Economie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330-339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Droit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340-349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516">
                <a:tc vMerge="1">
                  <a:txBody>
                    <a:bodyPr/>
                    <a:lstStyle/>
                    <a:p>
                      <a:endParaRPr lang="fr-FR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Gestion - Comptabilité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effectLst/>
                        </a:rPr>
                        <a:t>650-659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51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effectLst/>
                        </a:rPr>
                        <a:t>Mémoires</a:t>
                      </a:r>
                      <a:endParaRPr lang="fr-FR" sz="14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effectLst/>
                        </a:rPr>
                        <a:t>???</a:t>
                      </a:r>
                      <a:endParaRPr lang="fr-FR" sz="14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effectLst/>
                        </a:rPr>
                        <a:t>???</a:t>
                      </a:r>
                      <a:endParaRPr lang="fr-FR" sz="14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02974"/>
              </p:ext>
            </p:extLst>
          </p:nvPr>
        </p:nvGraphicFramePr>
        <p:xfrm>
          <a:off x="6280482" y="1164834"/>
          <a:ext cx="563078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7695"/>
                <a:gridCol w="1407695"/>
                <a:gridCol w="1407695"/>
                <a:gridCol w="140769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Archives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Périodiques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Ouvrage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7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56</Words>
  <Application>Microsoft Office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Isma</dc:creator>
  <cp:lastModifiedBy>Isma</cp:lastModifiedBy>
  <cp:revision>19</cp:revision>
  <dcterms:created xsi:type="dcterms:W3CDTF">2017-01-07T14:30:02Z</dcterms:created>
  <dcterms:modified xsi:type="dcterms:W3CDTF">2017-01-08T13:53:57Z</dcterms:modified>
</cp:coreProperties>
</file>