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1"/>
            </a:lvl3pPr>
            <a:lvl4pPr marL="1371670" indent="0" algn="ctr">
              <a:buNone/>
              <a:defRPr sz="1600"/>
            </a:lvl4pPr>
            <a:lvl5pPr marL="1828892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6" indent="0" algn="ctr">
              <a:buNone/>
              <a:defRPr sz="1600"/>
            </a:lvl7pPr>
            <a:lvl8pPr marL="3200563" indent="0" algn="ctr">
              <a:buNone/>
              <a:defRPr sz="1600"/>
            </a:lvl8pPr>
            <a:lvl9pPr marL="3657784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1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8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95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70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3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70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3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79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94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70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3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3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94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5" indent="0">
              <a:buNone/>
              <a:defRPr sz="2400"/>
            </a:lvl3pPr>
            <a:lvl4pPr marL="1371670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6" indent="0">
              <a:buNone/>
              <a:defRPr sz="2000"/>
            </a:lvl7pPr>
            <a:lvl8pPr marL="3200563" indent="0">
              <a:buNone/>
              <a:defRPr sz="2000"/>
            </a:lvl8pPr>
            <a:lvl9pPr marL="3657784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70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3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5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3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4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6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50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3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6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4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28539" y="99575"/>
            <a:ext cx="235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DIAGRAMME DE CLASSES</a:t>
            </a:r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343235" y="140404"/>
            <a:ext cx="1991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Esseddik Ismaël 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 | 26 Janvier 2016</a:t>
            </a:r>
            <a:endParaRPr lang="fr-F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1854200" y="438129"/>
            <a:ext cx="85344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2" y="386625"/>
            <a:ext cx="75342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44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2317</TotalTime>
  <Words>9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ACTEURS</dc:title>
  <dc:creator>Isma</dc:creator>
  <cp:lastModifiedBy>Isma</cp:lastModifiedBy>
  <cp:revision>58</cp:revision>
  <dcterms:created xsi:type="dcterms:W3CDTF">2016-12-16T13:10:33Z</dcterms:created>
  <dcterms:modified xsi:type="dcterms:W3CDTF">2017-03-22T12:05:32Z</dcterms:modified>
</cp:coreProperties>
</file>