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74" autoAdjust="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75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9T20:00:57.6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9T20:01:42.1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A1DEC-A7E3-4547-8573-98BB48FCB0F0}" type="datetimeFigureOut">
              <a:rPr lang="en-ZA" smtClean="0"/>
              <a:t>2019/11/20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62639-4579-464B-A65C-AEB614FE0B7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76828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62639-4579-464B-A65C-AEB614FE0B7A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8278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8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3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54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421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8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7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7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1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22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4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3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1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9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25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D418-D729-4F65-9632-7F9C06BEF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3316428">
            <a:off x="5206475" y="4082450"/>
            <a:ext cx="5549634" cy="1818096"/>
          </a:xfrm>
        </p:spPr>
        <p:txBody>
          <a:bodyPr>
            <a:prstTxWarp prst="textCircle">
              <a:avLst/>
            </a:prstTxWarp>
          </a:bodyPr>
          <a:lstStyle/>
          <a:p>
            <a:r>
              <a:rPr lang="en-ZA" sz="8101" spc="126" dirty="0">
                <a:latin typeface="Courgette" panose="02000603070400060004" pitchFamily="2" charset="0"/>
              </a:rPr>
              <a:t>Safest</a:t>
            </a:r>
            <a:r>
              <a:rPr lang="en-ZA" sz="8101" spc="126" dirty="0"/>
              <a:t> </a:t>
            </a:r>
            <a:r>
              <a:rPr lang="en-ZA" sz="8101" spc="126" dirty="0">
                <a:latin typeface="Courgette" panose="02000603070400060004" pitchFamily="2" charset="0"/>
              </a:rPr>
              <a:t>Solution</a:t>
            </a:r>
            <a:br>
              <a:rPr lang="en-ZA" sz="8101" spc="126" dirty="0">
                <a:latin typeface="Courgette" panose="02000603070400060004" pitchFamily="2" charset="0"/>
              </a:rPr>
            </a:br>
            <a:r>
              <a:rPr lang="en-ZA" sz="8101" spc="126" dirty="0">
                <a:latin typeface="Courgette" panose="02000603070400060004" pitchFamily="2" charset="0"/>
              </a:rPr>
              <a:t>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31720-B7B0-46FE-9EDC-9294D2868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5942" y="4991499"/>
            <a:ext cx="8920124" cy="367010"/>
          </a:xfrm>
        </p:spPr>
        <p:txBody>
          <a:bodyPr>
            <a:normAutofit fontScale="92500" lnSpcReduction="10000"/>
          </a:bodyPr>
          <a:lstStyle/>
          <a:p>
            <a:r>
              <a:rPr lang="en-ZA" sz="2027" b="1" dirty="0"/>
              <a:t>WE MEET ALL OF YOUR NEEDS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33A62A-9F56-471D-85FF-F97BF136B3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66340" y="2583331"/>
            <a:ext cx="2338580" cy="2591675"/>
          </a:xfrm>
          <a:prstGeom prst="rect">
            <a:avLst/>
          </a:prstGeom>
          <a:effectLst>
            <a:softEdge rad="635000"/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ED75B6-EB9C-47ED-A1DD-37F2375440E9}"/>
                  </a:ext>
                </a:extLst>
              </p14:cNvPr>
              <p14:cNvContentPartPr/>
              <p14:nvPr/>
            </p14:nvContentPartPr>
            <p14:xfrm>
              <a:off x="2794701" y="3172245"/>
              <a:ext cx="304" cy="304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ED75B6-EB9C-47ED-A1DD-37F2375440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87101" y="3164645"/>
                <a:ext cx="15200" cy="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6F1D010-EDE5-440D-ABA1-2A66A4612E50}"/>
                  </a:ext>
                </a:extLst>
              </p14:cNvPr>
              <p14:cNvContentPartPr/>
              <p14:nvPr/>
            </p14:nvContentPartPr>
            <p14:xfrm>
              <a:off x="-230896" y="1755859"/>
              <a:ext cx="304" cy="304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6F1D010-EDE5-440D-ABA1-2A66A4612E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38496" y="1748259"/>
                <a:ext cx="15200" cy="1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6596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716E-9504-4210-BB65-5E39C126A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20B73-9315-40CC-ABAA-9A66AADD3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317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607C-8E05-416A-903D-6C64F166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6A8BC-8830-4623-920B-44854EE51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061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79CB-49C8-4F76-B2B5-67DCF674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EF27C-0FD9-4F0C-A912-0803B53E3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519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F547-4671-43B8-AD87-06C5F422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92289-AD59-405A-BCD4-BB528D499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6725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5980</TotalTime>
  <Words>9</Words>
  <Application>Microsoft Office PowerPoint</Application>
  <PresentationFormat>Widescreen</PresentationFormat>
  <Paragraphs>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Century Gothic</vt:lpstr>
      <vt:lpstr>Courgette</vt:lpstr>
      <vt:lpstr>Wingdings 2</vt:lpstr>
      <vt:lpstr>Quotable</vt:lpstr>
      <vt:lpstr>Safest Solution Group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Safest Solutions Group</dc:title>
  <dc:creator>Foulkes@Work</dc:creator>
  <cp:lastModifiedBy>Foulkes@Work</cp:lastModifiedBy>
  <cp:revision>13</cp:revision>
  <dcterms:created xsi:type="dcterms:W3CDTF">2019-11-15T12:25:40Z</dcterms:created>
  <dcterms:modified xsi:type="dcterms:W3CDTF">2019-11-20T13:40:20Z</dcterms:modified>
</cp:coreProperties>
</file>