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2736-B2AB-4719-B028-622652605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5D8BE-D699-4A10-9D4C-3678CC41C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44A01-C717-46F3-814E-B8A3FA79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F9A6-ADA2-4C44-8F84-E419F97F0F6A}" type="datetimeFigureOut">
              <a:rPr lang="en-ZA" smtClean="0"/>
              <a:t>2019/11/21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A765-17BC-466E-8F45-9A2CDE0B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F473-61C3-46C6-8A06-EA3050EB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E6-DE45-4978-A2A0-8700EF5DE1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188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9027-70CF-43BA-BE4D-25BD8B17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0ABE1-A861-48DB-8EE3-DC5F520AE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0DAE-7F19-4468-8D0D-5D216021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F9A6-ADA2-4C44-8F84-E419F97F0F6A}" type="datetimeFigureOut">
              <a:rPr lang="en-ZA" smtClean="0"/>
              <a:t>2019/11/21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89EBE-CF71-4912-9CA5-81EE248D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425F-903E-4660-9A89-D1EFF936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E6-DE45-4978-A2A0-8700EF5DE1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949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D1356-DFE9-4301-B0FD-DC7DCD1BC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2B41A-3935-456D-8FC3-C914751AB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F9053-E656-43D5-AE97-A032718F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F9A6-ADA2-4C44-8F84-E419F97F0F6A}" type="datetimeFigureOut">
              <a:rPr lang="en-ZA" smtClean="0"/>
              <a:t>2019/11/21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D52C-E8A4-4225-A1A6-65A06832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6F33F-D35B-4BF0-B2B7-9B2B1378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E6-DE45-4978-A2A0-8700EF5DE1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333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05DB-2503-49F5-B1FF-8B862770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1204-ED76-4B2B-B56C-B51D5965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069F-448C-4749-8AAD-5FBB5793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F9A6-ADA2-4C44-8F84-E419F97F0F6A}" type="datetimeFigureOut">
              <a:rPr lang="en-ZA" smtClean="0"/>
              <a:t>2019/11/21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AE5DF-12E9-4C97-9541-EFD4E688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5573E-2ADD-4FD9-ABEB-8EAB83B3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E6-DE45-4978-A2A0-8700EF5DE1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940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1083-5635-4CC3-B8B5-D2B1B1F9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E1E6E-426D-4A95-A814-5161050B9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29413-69B8-4A51-B19D-B802904B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F9A6-ADA2-4C44-8F84-E419F97F0F6A}" type="datetimeFigureOut">
              <a:rPr lang="en-ZA" smtClean="0"/>
              <a:t>2019/11/21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383C-67FF-4E7C-906B-3537E07F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E8076-1FE2-4988-BC1A-4560EFB5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E6-DE45-4978-A2A0-8700EF5DE1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078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8E0E-E434-4C47-8E04-54E7004D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F02F-578D-4566-9B6A-E717D9DF3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ABE9B-0EDC-48DD-B4BA-C32134662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19741-44FE-45FA-8B0F-DA629674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F9A6-ADA2-4C44-8F84-E419F97F0F6A}" type="datetimeFigureOut">
              <a:rPr lang="en-ZA" smtClean="0"/>
              <a:t>2019/11/21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A3E91-8DCA-4B55-B607-5E80887D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6235A-CD2D-4707-AF35-BC0EC8D0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E6-DE45-4978-A2A0-8700EF5DE1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10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125F-3AB8-43B5-AF6E-16226BF3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E8B27-E4F9-4394-AD94-8242C9F0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2E0E8-E305-43BA-AEF9-3C7E871B2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5334C-7FC2-421B-B00F-ABE207ACD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7B8E7-6FA8-445A-8447-C9F185A06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ECD04-DA82-4A70-A29F-EC4D8B7B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F9A6-ADA2-4C44-8F84-E419F97F0F6A}" type="datetimeFigureOut">
              <a:rPr lang="en-ZA" smtClean="0"/>
              <a:t>2019/11/21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018B4-ACAA-4F08-A7E4-41207DD7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AADEF-3718-4806-9B22-68A211CC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E6-DE45-4978-A2A0-8700EF5DE1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34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2E57-C9E8-4FB6-B58C-CD518209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1544D-1B06-4F67-9CB8-554AFF69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F9A6-ADA2-4C44-8F84-E419F97F0F6A}" type="datetimeFigureOut">
              <a:rPr lang="en-ZA" smtClean="0"/>
              <a:t>2019/11/21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91A53-0C3F-4557-9C27-CEEF2408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4B632-B68C-4FC5-9702-21A99D5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E6-DE45-4978-A2A0-8700EF5DE1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725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51072-766C-4243-8013-9B098CBF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F9A6-ADA2-4C44-8F84-E419F97F0F6A}" type="datetimeFigureOut">
              <a:rPr lang="en-ZA" smtClean="0"/>
              <a:t>2019/11/21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9D5EE-4DF7-47D3-ADF3-EA84EF5B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A71E7-6AC3-4443-A9C3-40DEFC9F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E6-DE45-4978-A2A0-8700EF5DE1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469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BAF-8389-4DAF-9EDD-04B8D283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986BA-EB1D-43BC-A7A5-225A5C569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3D229-7900-48BD-84D2-DD831BBCA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13606-B5BF-4E25-8150-C6611F9E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F9A6-ADA2-4C44-8F84-E419F97F0F6A}" type="datetimeFigureOut">
              <a:rPr lang="en-ZA" smtClean="0"/>
              <a:t>2019/11/21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B8C35-E2C0-4E45-B71F-BE103017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01EC4-28ED-483C-9560-D073F2D7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E6-DE45-4978-A2A0-8700EF5DE1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322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17E8-38AB-404B-AB8D-42D77F8B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FE540-6BEC-43DF-BB20-67BC1A979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686F8-201D-4E4D-8974-F17920393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98F62-6C70-4C98-80DE-2CAFD73B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F9A6-ADA2-4C44-8F84-E419F97F0F6A}" type="datetimeFigureOut">
              <a:rPr lang="en-ZA" smtClean="0"/>
              <a:t>2019/11/21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29DF0-8786-465F-880D-22CFE781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A4C82-59B3-43AF-ABB7-08B29414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9EE6-DE45-4978-A2A0-8700EF5DE1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778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8A2A5-B0D2-46D4-8357-FE700485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1B66B-20B6-4C95-9369-39642691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4790-BFB9-4060-B2BF-D6082C245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F9A6-ADA2-4C44-8F84-E419F97F0F6A}" type="datetimeFigureOut">
              <a:rPr lang="en-ZA" smtClean="0"/>
              <a:t>2019/11/21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3507A-1607-4673-8345-667424B3C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159D-6A3B-46CF-BA40-142A4210E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9EE6-DE45-4978-A2A0-8700EF5DE1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798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A05E-56DD-4BF1-9D59-255E1A8DA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29502-595F-49B7-8959-78C2FEB81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674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80FF13-7489-4184-8EF1-43A5036D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EE43A-1CD1-4D06-9706-53357265B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AEE0E-9634-47C0-939A-3F7C2E7E3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99692B-B0A3-430A-8AEC-067928262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1295F7-7839-455D-A0B7-EC5F34AD4B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561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41333D-A3E6-49AF-BCB9-6134EC78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596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7879D3-4274-4479-9C67-178AB0D1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E5F61-A1B2-4781-917E-946F581EF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741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ECA9-FE50-4F1D-85B9-9248C8F3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9D99-5C91-49A7-9654-28F49820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83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Foulkes@Work</dc:creator>
  <cp:lastModifiedBy>Foulkes@Work</cp:lastModifiedBy>
  <cp:revision>4</cp:revision>
  <dcterms:created xsi:type="dcterms:W3CDTF">2019-11-21T17:21:56Z</dcterms:created>
  <dcterms:modified xsi:type="dcterms:W3CDTF">2019-11-21T20:45:02Z</dcterms:modified>
</cp:coreProperties>
</file>