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76" r:id="rId6"/>
    <p:sldId id="277" r:id="rId7"/>
    <p:sldId id="278" r:id="rId8"/>
    <p:sldId id="279" r:id="rId9"/>
    <p:sldId id="280" r:id="rId10"/>
    <p:sldId id="281" r:id="rId11"/>
    <p:sldId id="283" r:id="rId12"/>
    <p:sldId id="282"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0" autoAdjust="0"/>
    <p:restoredTop sz="94652" autoAdjust="0"/>
  </p:normalViewPr>
  <p:slideViewPr>
    <p:cSldViewPr snapToGrid="0" showGuides="1">
      <p:cViewPr varScale="1">
        <p:scale>
          <a:sx n="74" d="100"/>
          <a:sy n="74" d="100"/>
        </p:scale>
        <p:origin x="498"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12/17/2019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12/17/2019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12/17/2019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Project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descr="This image is an icon that says &quot;24Slides.&quot;">
            <a:hlinkClick r:id="rId3"/>
            <a:extLst>
              <a:ext uri="{FF2B5EF4-FFF2-40B4-BE49-F238E27FC236}">
                <a16:creationId xmlns:a16="http://schemas.microsoft.com/office/drawing/2014/main" id="{D7D6377A-A12B-4809-B24A-008F2A7B6DE7}"/>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679</Words>
  <Application>Microsoft Office PowerPoint</Application>
  <PresentationFormat>Widescreen</PresentationFormat>
  <Paragraphs>97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Segoe UI Light</vt:lpstr>
      <vt:lpstr>Office Theme</vt:lpstr>
      <vt:lpstr>Project Analysis Presentation</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2019-12-15T18:12:57Z</dcterms:created>
  <dcterms:modified xsi:type="dcterms:W3CDTF">2019-12-17T14:27:44Z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