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9918-0F05-4C9B-AD62-737DF8C3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AF4C2-C666-4D49-A395-B749B4E7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0948-8598-4944-8DE2-B0DD790F2ED4}" type="datetimeFigureOut">
              <a:rPr lang="en-ZA" smtClean="0"/>
              <a:t>2019/12/17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181F4-A07C-4A0B-88D3-C10CF8CA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98629-B800-4894-8A06-4DDF3059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E0F7-908C-4F2E-87CD-2E4418506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618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C64A2-34E8-442A-B1D3-6CB2CFB7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02937-135F-4888-8041-453284A3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E9E5-71AA-4CE3-9FD6-5C3AC0FA0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0948-8598-4944-8DE2-B0DD790F2ED4}" type="datetimeFigureOut">
              <a:rPr lang="en-ZA" smtClean="0"/>
              <a:t>2019/12/17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F5E7A-8440-4CA8-940A-FB337C8D8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4F12-F5B4-406C-97DB-5B2AB9560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CE0F7-908C-4F2E-87CD-2E44185067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9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C0C782-64E7-4A09-ACA9-5DC8CF50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>
                <a:latin typeface="Courgette" panose="02000603070400060004" pitchFamily="2" charset="0"/>
              </a:rPr>
              <a:t>Safest Solutions </a:t>
            </a:r>
            <a:r>
              <a:rPr lang="en-US" sz="5400">
                <a:solidFill>
                  <a:srgbClr val="92D050"/>
                </a:solidFill>
                <a:latin typeface="Courgette" panose="02000603070400060004" pitchFamily="2" charset="0"/>
              </a:rPr>
              <a:t>Green</a:t>
            </a:r>
            <a:r>
              <a:rPr lang="en-US" sz="5400">
                <a:latin typeface="Courgette" panose="02000603070400060004" pitchFamily="2" charset="0"/>
              </a:rPr>
              <a:t> Group</a:t>
            </a:r>
            <a:endParaRPr lang="en-US" sz="5400" dirty="0">
              <a:latin typeface="Courgette" panose="0200060307040006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6A4FD-6D7C-4AB6-887A-1E1C2BF8AD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03BF29-7E9D-43C6-BD5C-0E082FE3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  <a:latin typeface="Courgette" panose="02000603070400060004" pitchFamily="2" charset="0"/>
              </a:rPr>
              <a:t>Never</a:t>
            </a:r>
            <a:r>
              <a:rPr lang="en-US">
                <a:latin typeface="Courgette" panose="02000603070400060004" pitchFamily="2" charset="0"/>
              </a:rPr>
              <a:t> give a Dog …</a:t>
            </a:r>
            <a:endParaRPr lang="en-US" dirty="0">
              <a:latin typeface="Courgette" panose="0200060307040006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ACFF0-3B82-41CE-9999-46B41BAF9F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24520D-D5F6-4DB0-A821-DA6F6D8A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  <a:latin typeface="Courgette" panose="02000603070400060004" pitchFamily="2" charset="0"/>
              </a:rPr>
              <a:t>Appropriate</a:t>
            </a:r>
            <a:r>
              <a:rPr lang="en-US">
                <a:latin typeface="Courgette" panose="02000603070400060004" pitchFamily="2" charset="0"/>
              </a:rPr>
              <a:t> for Dogs …</a:t>
            </a:r>
            <a:endParaRPr lang="en-US" dirty="0">
              <a:latin typeface="Courgette" panose="0200060307040006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D41F7-C789-4B59-AC02-E332A58D97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8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83C3D1-F24C-4105-B832-F89B8078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gette" panose="02000603070400060004" pitchFamily="2" charset="0"/>
              </a:rPr>
              <a:t>Safest Solutions </a:t>
            </a:r>
            <a:r>
              <a:rPr lang="en-US">
                <a:solidFill>
                  <a:srgbClr val="92D050"/>
                </a:solidFill>
                <a:latin typeface="Courgette" panose="02000603070400060004" pitchFamily="2" charset="0"/>
              </a:rPr>
              <a:t>Green </a:t>
            </a:r>
            <a:r>
              <a:rPr lang="en-US">
                <a:latin typeface="Courgette" panose="02000603070400060004" pitchFamily="2" charset="0"/>
              </a:rPr>
              <a:t>Food Chart </a:t>
            </a:r>
            <a:endParaRPr lang="en-US" dirty="0">
              <a:latin typeface="Courgette" panose="0200060307040006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FC7C0-06C1-4E34-901D-D29784825B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7E3309-2370-4DC0-A042-4CDEE9A8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gette" panose="02000603070400060004" pitchFamily="2" charset="0"/>
              </a:rPr>
              <a:t>Breed – Exercise Comparison</a:t>
            </a:r>
            <a:endParaRPr lang="en-US" dirty="0">
              <a:latin typeface="Courgette" panose="0200060307040006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CCF00-63CB-4332-832A-76FFB695C9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23FE2E-0221-44C3-B869-C3FE0D2F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Dogs Need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E5CAE-DABA-48E0-9D39-2683106084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Courgette</vt:lpstr>
      <vt:lpstr>Office Theme</vt:lpstr>
      <vt:lpstr>Safest Solutions Green Group</vt:lpstr>
      <vt:lpstr>Never give a Dog …</vt:lpstr>
      <vt:lpstr>Appropriate for Dogs …</vt:lpstr>
      <vt:lpstr>Safest Solutions Green Food Chart </vt:lpstr>
      <vt:lpstr>Breed – Exercise Comparison</vt:lpstr>
      <vt:lpstr>What Dogs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 Solutions Green Group</dc:title>
  <dc:creator>blzfurkidds@gmail.com</dc:creator>
  <cp:lastModifiedBy>blzfurkidds@gmail.com</cp:lastModifiedBy>
  <cp:revision>1</cp:revision>
  <dcterms:created xsi:type="dcterms:W3CDTF">2019-12-17T13:15:51Z</dcterms:created>
  <dcterms:modified xsi:type="dcterms:W3CDTF">2019-12-17T13:15:51Z</dcterms:modified>
</cp:coreProperties>
</file>