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25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633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0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020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0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55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309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176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45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91C6E6-45C9-44A9-9079-2AE22D8D5061}" type="datetimeFigureOut">
              <a:rPr lang="en-ZA" smtClean="0"/>
              <a:t>2020/04/19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2175AD5-1BC8-4342-B7C8-4BEB7C922034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51-7C37-4FA0-9DFD-ED50DA2FC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A523-152B-4DB6-965C-41288A544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547CF-4E43-45DD-B3BC-87E322EF8BCF}"/>
              </a:ext>
            </a:extLst>
          </p:cNvPr>
          <p:cNvSpPr/>
          <p:nvPr/>
        </p:nvSpPr>
        <p:spPr>
          <a:xfrm>
            <a:off x="721217" y="4618087"/>
            <a:ext cx="1236372" cy="12363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818215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00FF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Schoolbook</vt:lpstr>
      <vt:lpstr>Corbel</vt:lpstr>
      <vt:lpstr>Feathered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Foulkes</dc:creator>
  <cp:lastModifiedBy>Linda Foulkes</cp:lastModifiedBy>
  <cp:revision>4</cp:revision>
  <dcterms:created xsi:type="dcterms:W3CDTF">2020-04-19T09:30:35Z</dcterms:created>
  <dcterms:modified xsi:type="dcterms:W3CDTF">2020-04-19T14:48:01Z</dcterms:modified>
</cp:coreProperties>
</file>