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40" r:id="rId1"/>
  </p:sldMasterIdLst>
  <p:notesMasterIdLst>
    <p:notesMasterId r:id="rId5"/>
  </p:notesMasterIdLst>
  <p:sldIdLst>
    <p:sldId id="258" r:id="rId2"/>
    <p:sldId id="274" r:id="rId3"/>
    <p:sldId id="30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8" autoAdjust="0"/>
    <p:restoredTop sz="92133" autoAdjust="0"/>
  </p:normalViewPr>
  <p:slideViewPr>
    <p:cSldViewPr snapToGrid="0">
      <p:cViewPr varScale="1">
        <p:scale>
          <a:sx n="105" d="100"/>
          <a:sy n="105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7645D96-3108-B545-9B42-23C24617A283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81E0C3-1731-D345-8129-B5875445191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959340" y="4198937"/>
            <a:ext cx="358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9497-7443-3649-BD98-86E7AA467390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D860CD-5EE8-C746-A2B4-022EC9CF8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2939-C404-CD42-9389-BDB8482DAA01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A7BA60C-CAE8-4D47-A293-E775DF918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728FF1-E7E8-F348-9DF4-0E31522E0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58116F-31CC-8B4A-B160-7C8508711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CA2FF639-FC09-5F4A-B23C-8B1FDDDDEFBF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98B3597-D16B-ED42-BE38-A7CB26D06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FC355047-41C0-8641-9CD9-E597560F38B5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355F4AE-2102-B049-BF66-5990224E998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6C54D54-7A92-A645-BFCE-8BE6B8068A7A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BCEC403-26E1-EE48-861D-F3778E0EA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6F76746-A03E-1446-B7CF-798FC3EE1D94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54ABBF-A5B6-9B41-B50D-C8D942C83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andara" panose="020E0502030303020204" pitchFamily="34" charset="0"/>
              </a:defRPr>
            </a:lvl1pPr>
            <a:lvl2pPr>
              <a:defRPr sz="1800">
                <a:latin typeface="Candara" panose="020E0502030303020204" pitchFamily="34" charset="0"/>
              </a:defRPr>
            </a:lvl2pPr>
            <a:lvl3pPr>
              <a:defRPr sz="16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152640C-FBCD-2845-990D-FAE60167BFE2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FD3CE3F-13B5-A048-819A-DC65251B4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7BE5EE7-EBBE-D047-A622-014412DFBC0F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F1227E-3254-624F-8A56-963167963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70D1B046-536E-594E-9C7D-0944F6913C4A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C84F250-124D-F240-BA98-7CC4462CF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VMSG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9435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db38@cam.ac.uk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hyperlink" Target="https://github.com/ndb38" TargetMode="External"/><Relationship Id="rId4" Type="http://schemas.openxmlformats.org/officeDocument/2006/relationships/hyperlink" Target="http://www.volcannic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182" y="4943476"/>
            <a:ext cx="10485818" cy="107632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GIS for Geoscientists Session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BFBFBF"/>
                </a:solidFill>
              </a:rPr>
              <a:t>Presented by Nicholas Barber, 3</a:t>
            </a:r>
            <a:r>
              <a:rPr lang="en-US" sz="1600" baseline="30000" dirty="0">
                <a:solidFill>
                  <a:srgbClr val="BFBFBF"/>
                </a:solidFill>
              </a:rPr>
              <a:t>rd</a:t>
            </a:r>
            <a:r>
              <a:rPr lang="en-US" sz="1600" dirty="0">
                <a:solidFill>
                  <a:srgbClr val="BFBFBF"/>
                </a:solidFill>
              </a:rPr>
              <a:t> Year PhD Student at the University of Cambridge, U.K.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BFBFBF"/>
                </a:solidFill>
                <a:hlinkClick r:id="rId3"/>
              </a:rPr>
              <a:t>ndb38@cam.ac.uk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4"/>
              </a:rPr>
              <a:t>www.volcannick.com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5"/>
              </a:rPr>
              <a:t>https://github.com/ndb38</a:t>
            </a:r>
            <a:r>
              <a:rPr lang="en-US" sz="1600" dirty="0">
                <a:solidFill>
                  <a:srgbClr val="BFBFBF"/>
                </a:solidFill>
              </a:rPr>
              <a:t> | Twitter @</a:t>
            </a:r>
            <a:r>
              <a:rPr lang="en-US" sz="1600" dirty="0" err="1">
                <a:solidFill>
                  <a:srgbClr val="BFBFBF"/>
                </a:solidFill>
              </a:rPr>
              <a:t>volcannick</a:t>
            </a:r>
            <a:r>
              <a:rPr lang="en-US" sz="1600" dirty="0">
                <a:solidFill>
                  <a:srgbClr val="BFBFBF"/>
                </a:solidFill>
              </a:rPr>
              <a:t> </a:t>
            </a:r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B4D3C-A3F6-9849-945D-3140E5E1C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28" y="-18288"/>
            <a:ext cx="10872000" cy="520204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7F5D5F-CA13-3F43-AF2E-1DF071E90ECF}"/>
              </a:ext>
            </a:extLst>
          </p:cNvPr>
          <p:cNvSpPr txBox="1">
            <a:spLocks/>
          </p:cNvSpPr>
          <p:nvPr/>
        </p:nvSpPr>
        <p:spPr>
          <a:xfrm>
            <a:off x="475272" y="4779278"/>
            <a:ext cx="9747821" cy="53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BFBFBF"/>
                </a:solidFill>
              </a:rPr>
              <a:t>Image Credit: Patrick Kennelly, Montana Bureau of Mines and Geology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49307AF-C453-2644-8F38-D004F7E13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3337" y="5981700"/>
            <a:ext cx="2857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410F-0F8B-EA43-A789-82AE9345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QGIS 3.16*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43623-48F4-5341-B4E6-7E0CDE372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fly-by-tour of the premiere open-source GIS software – QGIS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FD4C-D348-6643-81FD-1F692F7E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042B-CD18-DC4C-9084-F5A21270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17E8F5-21CE-6941-A19B-B41A98290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r>
              <a:rPr lang="en-US" dirty="0"/>
              <a:t>UC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81886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367D-A153-6940-B208-2DDE4ACF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QGIS 3.16*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526D-1C1E-104E-B8AC-2785F9D7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dirty="0"/>
              <a:t>Opening up for the first time</a:t>
            </a:r>
          </a:p>
          <a:p>
            <a:r>
              <a:rPr lang="en-US" dirty="0"/>
              <a:t>Introduce layout</a:t>
            </a:r>
          </a:p>
          <a:p>
            <a:pPr lvl="1"/>
            <a:r>
              <a:rPr lang="en-US" dirty="0"/>
              <a:t>Browser</a:t>
            </a:r>
          </a:p>
          <a:p>
            <a:pPr lvl="1"/>
            <a:r>
              <a:rPr lang="en-US" dirty="0"/>
              <a:t>Layers</a:t>
            </a:r>
          </a:p>
          <a:p>
            <a:pPr lvl="1"/>
            <a:r>
              <a:rPr lang="en-US" dirty="0"/>
              <a:t>Various menus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/>
              <a:t>Project Settings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Symbology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E1A4-151D-C649-8566-97D4354F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0812-A053-7244-8048-EDB1551A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D59343B-D4AE-A541-8B75-CF143D1E4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r>
              <a:rPr lang="en-US" dirty="0"/>
              <a:t>UC GIS for Geoscientists- Session 1 - GIS Fundamentals 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5409901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DF7EF6E-B0AA-2A48-B24B-17DF61901145}" vid="{88F39552-5500-9048-98D2-CF5E11DEBD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157</Words>
  <Application>Microsoft Macintosh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Candara</vt:lpstr>
      <vt:lpstr>Century Schoolbook</vt:lpstr>
      <vt:lpstr>Wingdings 2</vt:lpstr>
      <vt:lpstr>View</vt:lpstr>
      <vt:lpstr>GIS for Geoscientists Session 1</vt:lpstr>
      <vt:lpstr>Introducing QGIS 3.16*</vt:lpstr>
      <vt:lpstr>Overview of QGIS 3.16*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for Geoscientists Session 1: Why GIS?</dc:title>
  <dc:creator>N.D. Barber</dc:creator>
  <cp:lastModifiedBy>N.D. Barber</cp:lastModifiedBy>
  <cp:revision>9</cp:revision>
  <dcterms:created xsi:type="dcterms:W3CDTF">2020-11-01T20:50:12Z</dcterms:created>
  <dcterms:modified xsi:type="dcterms:W3CDTF">2021-10-26T11:22:17Z</dcterms:modified>
</cp:coreProperties>
</file>