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840" r:id="rId1"/>
  </p:sldMasterIdLst>
  <p:notesMasterIdLst>
    <p:notesMasterId r:id="rId14"/>
  </p:notesMasterIdLst>
  <p:sldIdLst>
    <p:sldId id="258" r:id="rId2"/>
    <p:sldId id="275" r:id="rId3"/>
    <p:sldId id="270" r:id="rId4"/>
    <p:sldId id="276" r:id="rId5"/>
    <p:sldId id="278" r:id="rId6"/>
    <p:sldId id="277" r:id="rId7"/>
    <p:sldId id="279" r:id="rId8"/>
    <p:sldId id="280" r:id="rId9"/>
    <p:sldId id="281" r:id="rId10"/>
    <p:sldId id="282" r:id="rId11"/>
    <p:sldId id="285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1854" autoAdjust="0"/>
  </p:normalViewPr>
  <p:slideViewPr>
    <p:cSldViewPr snapToGrid="0">
      <p:cViewPr varScale="1">
        <p:scale>
          <a:sx n="113" d="100"/>
          <a:sy n="113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.D. Barber" userId="2439b294-b381-4911-ad1d-575a5e61005a" providerId="ADAL" clId="{89763517-9CA7-0E4F-8ABE-79F3AC08677D}"/>
    <pc:docChg chg="modSld sldOrd">
      <pc:chgData name="N.D. Barber" userId="2439b294-b381-4911-ad1d-575a5e61005a" providerId="ADAL" clId="{89763517-9CA7-0E4F-8ABE-79F3AC08677D}" dt="2020-06-18T08:58:23.041" v="1"/>
      <pc:docMkLst>
        <pc:docMk/>
      </pc:docMkLst>
      <pc:sldChg chg="ord">
        <pc:chgData name="N.D. Barber" userId="2439b294-b381-4911-ad1d-575a5e61005a" providerId="ADAL" clId="{89763517-9CA7-0E4F-8ABE-79F3AC08677D}" dt="2020-06-18T08:58:21.322" v="0"/>
        <pc:sldMkLst>
          <pc:docMk/>
          <pc:sldMk cId="3302392769" sldId="263"/>
        </pc:sldMkLst>
      </pc:sldChg>
      <pc:sldChg chg="ord">
        <pc:chgData name="N.D. Barber" userId="2439b294-b381-4911-ad1d-575a5e61005a" providerId="ADAL" clId="{89763517-9CA7-0E4F-8ABE-79F3AC08677D}" dt="2020-06-18T08:58:23.041" v="1"/>
        <pc:sldMkLst>
          <pc:docMk/>
          <pc:sldMk cId="3470623376" sldId="290"/>
        </pc:sldMkLst>
      </pc:sldChg>
    </pc:docChg>
  </pc:docChgLst>
  <pc:docChgLst>
    <pc:chgData name="N.D. Barber" userId="2439b294-b381-4911-ad1d-575a5e61005a" providerId="ADAL" clId="{B2F87368-407C-A14F-8DF6-6F31515F3CDC}"/>
    <pc:docChg chg="undo custSel addSld delSld modSld modMainMaster">
      <pc:chgData name="N.D. Barber" userId="2439b294-b381-4911-ad1d-575a5e61005a" providerId="ADAL" clId="{B2F87368-407C-A14F-8DF6-6F31515F3CDC}" dt="2020-07-06T15:06:45.612" v="1521" actId="313"/>
      <pc:docMkLst>
        <pc:docMk/>
      </pc:docMkLst>
      <pc:sldChg chg="addSp delSp modSp">
        <pc:chgData name="N.D. Barber" userId="2439b294-b381-4911-ad1d-575a5e61005a" providerId="ADAL" clId="{B2F87368-407C-A14F-8DF6-6F31515F3CDC}" dt="2020-07-06T14:49:40.649" v="94" actId="1076"/>
        <pc:sldMkLst>
          <pc:docMk/>
          <pc:sldMk cId="943752205" sldId="258"/>
        </pc:sldMkLst>
        <pc:picChg chg="del">
          <ac:chgData name="N.D. Barber" userId="2439b294-b381-4911-ad1d-575a5e61005a" providerId="ADAL" clId="{B2F87368-407C-A14F-8DF6-6F31515F3CDC}" dt="2020-07-06T14:42:21.212" v="87" actId="478"/>
          <ac:picMkLst>
            <pc:docMk/>
            <pc:sldMk cId="943752205" sldId="258"/>
            <ac:picMk id="5" creationId="{D9E672C4-188B-614D-967E-F0FEEF5B53EA}"/>
          </ac:picMkLst>
        </pc:picChg>
        <pc:picChg chg="add mod">
          <ac:chgData name="N.D. Barber" userId="2439b294-b381-4911-ad1d-575a5e61005a" providerId="ADAL" clId="{B2F87368-407C-A14F-8DF6-6F31515F3CDC}" dt="2020-07-06T14:49:40.649" v="94" actId="1076"/>
          <ac:picMkLst>
            <pc:docMk/>
            <pc:sldMk cId="943752205" sldId="258"/>
            <ac:picMk id="6" creationId="{4A724ECE-E424-7543-B211-3CDD94A6724C}"/>
          </ac:picMkLst>
        </pc:picChg>
      </pc:sldChg>
      <pc:sldChg chg="del">
        <pc:chgData name="N.D. Barber" userId="2439b294-b381-4911-ad1d-575a5e61005a" providerId="ADAL" clId="{B2F87368-407C-A14F-8DF6-6F31515F3CDC}" dt="2020-07-06T13:15:24.384" v="5" actId="2696"/>
        <pc:sldMkLst>
          <pc:docMk/>
          <pc:sldMk cId="26604763" sldId="260"/>
        </pc:sldMkLst>
      </pc:sldChg>
      <pc:sldChg chg="del">
        <pc:chgData name="N.D. Barber" userId="2439b294-b381-4911-ad1d-575a5e61005a" providerId="ADAL" clId="{B2F87368-407C-A14F-8DF6-6F31515F3CDC}" dt="2020-07-06T13:15:32.251" v="10" actId="2696"/>
        <pc:sldMkLst>
          <pc:docMk/>
          <pc:sldMk cId="1926224878" sldId="261"/>
        </pc:sldMkLst>
      </pc:sldChg>
      <pc:sldChg chg="del">
        <pc:chgData name="N.D. Barber" userId="2439b294-b381-4911-ad1d-575a5e61005a" providerId="ADAL" clId="{B2F87368-407C-A14F-8DF6-6F31515F3CDC}" dt="2020-07-06T13:15:11.986" v="0" actId="2696"/>
        <pc:sldMkLst>
          <pc:docMk/>
          <pc:sldMk cId="3864987840" sldId="262"/>
        </pc:sldMkLst>
      </pc:sldChg>
      <pc:sldChg chg="del">
        <pc:chgData name="N.D. Barber" userId="2439b294-b381-4911-ad1d-575a5e61005a" providerId="ADAL" clId="{B2F87368-407C-A14F-8DF6-6F31515F3CDC}" dt="2020-07-06T13:15:30.679" v="8" actId="2696"/>
        <pc:sldMkLst>
          <pc:docMk/>
          <pc:sldMk cId="3302392769" sldId="263"/>
        </pc:sldMkLst>
      </pc:sldChg>
      <pc:sldChg chg="del">
        <pc:chgData name="N.D. Barber" userId="2439b294-b381-4911-ad1d-575a5e61005a" providerId="ADAL" clId="{B2F87368-407C-A14F-8DF6-6F31515F3CDC}" dt="2020-07-06T13:15:34.662" v="14" actId="2696"/>
        <pc:sldMkLst>
          <pc:docMk/>
          <pc:sldMk cId="2526784592" sldId="264"/>
        </pc:sldMkLst>
      </pc:sldChg>
      <pc:sldChg chg="del">
        <pc:chgData name="N.D. Barber" userId="2439b294-b381-4911-ad1d-575a5e61005a" providerId="ADAL" clId="{B2F87368-407C-A14F-8DF6-6F31515F3CDC}" dt="2020-07-06T14:41:54.444" v="19" actId="2696"/>
        <pc:sldMkLst>
          <pc:docMk/>
          <pc:sldMk cId="3699232227" sldId="265"/>
        </pc:sldMkLst>
      </pc:sldChg>
      <pc:sldChg chg="del">
        <pc:chgData name="N.D. Barber" userId="2439b294-b381-4911-ad1d-575a5e61005a" providerId="ADAL" clId="{B2F87368-407C-A14F-8DF6-6F31515F3CDC}" dt="2020-07-06T14:41:55.866" v="23" actId="2696"/>
        <pc:sldMkLst>
          <pc:docMk/>
          <pc:sldMk cId="1707378987" sldId="266"/>
        </pc:sldMkLst>
      </pc:sldChg>
      <pc:sldChg chg="del">
        <pc:chgData name="N.D. Barber" userId="2439b294-b381-4911-ad1d-575a5e61005a" providerId="ADAL" clId="{B2F87368-407C-A14F-8DF6-6F31515F3CDC}" dt="2020-07-06T14:41:56.293" v="25" actId="2696"/>
        <pc:sldMkLst>
          <pc:docMk/>
          <pc:sldMk cId="4262342779" sldId="267"/>
        </pc:sldMkLst>
      </pc:sldChg>
      <pc:sldChg chg="del">
        <pc:chgData name="N.D. Barber" userId="2439b294-b381-4911-ad1d-575a5e61005a" providerId="ADAL" clId="{B2F87368-407C-A14F-8DF6-6F31515F3CDC}" dt="2020-07-06T14:41:56.814" v="27" actId="2696"/>
        <pc:sldMkLst>
          <pc:docMk/>
          <pc:sldMk cId="1831711534" sldId="268"/>
        </pc:sldMkLst>
      </pc:sldChg>
      <pc:sldChg chg="del">
        <pc:chgData name="N.D. Barber" userId="2439b294-b381-4911-ad1d-575a5e61005a" providerId="ADAL" clId="{B2F87368-407C-A14F-8DF6-6F31515F3CDC}" dt="2020-07-06T14:41:57.801" v="29" actId="2696"/>
        <pc:sldMkLst>
          <pc:docMk/>
          <pc:sldMk cId="1265690848" sldId="269"/>
        </pc:sldMkLst>
      </pc:sldChg>
      <pc:sldChg chg="delSp modSp">
        <pc:chgData name="N.D. Barber" userId="2439b294-b381-4911-ad1d-575a5e61005a" providerId="ADAL" clId="{B2F87368-407C-A14F-8DF6-6F31515F3CDC}" dt="2020-07-06T14:53:50.665" v="194" actId="478"/>
        <pc:sldMkLst>
          <pc:docMk/>
          <pc:sldMk cId="1534045868" sldId="270"/>
        </pc:sldMkLst>
        <pc:spChg chg="mod">
          <ac:chgData name="N.D. Barber" userId="2439b294-b381-4911-ad1d-575a5e61005a" providerId="ADAL" clId="{B2F87368-407C-A14F-8DF6-6F31515F3CDC}" dt="2020-07-06T14:42:19.666" v="86" actId="313"/>
          <ac:spMkLst>
            <pc:docMk/>
            <pc:sldMk cId="1534045868" sldId="270"/>
            <ac:spMk id="2" creationId="{796FB70C-4F2A-E648-A8B8-801C7B0D9DC7}"/>
          </ac:spMkLst>
        </pc:spChg>
        <pc:spChg chg="del">
          <ac:chgData name="N.D. Barber" userId="2439b294-b381-4911-ad1d-575a5e61005a" providerId="ADAL" clId="{B2F87368-407C-A14F-8DF6-6F31515F3CDC}" dt="2020-07-06T14:53:50.665" v="194" actId="478"/>
          <ac:spMkLst>
            <pc:docMk/>
            <pc:sldMk cId="1534045868" sldId="270"/>
            <ac:spMk id="5" creationId="{EA6A3124-C252-FC40-8689-3DE0EC9E2970}"/>
          </ac:spMkLst>
        </pc:spChg>
      </pc:sldChg>
      <pc:sldChg chg="del">
        <pc:chgData name="N.D. Barber" userId="2439b294-b381-4911-ad1d-575a5e61005a" providerId="ADAL" clId="{B2F87368-407C-A14F-8DF6-6F31515F3CDC}" dt="2020-07-06T13:15:17.788" v="2" actId="2696"/>
        <pc:sldMkLst>
          <pc:docMk/>
          <pc:sldMk cId="379126475" sldId="271"/>
        </pc:sldMkLst>
      </pc:sldChg>
      <pc:sldChg chg="del">
        <pc:chgData name="N.D. Barber" userId="2439b294-b381-4911-ad1d-575a5e61005a" providerId="ADAL" clId="{B2F87368-407C-A14F-8DF6-6F31515F3CDC}" dt="2020-07-06T13:15:18.393" v="3" actId="2696"/>
        <pc:sldMkLst>
          <pc:docMk/>
          <pc:sldMk cId="2996024173" sldId="272"/>
        </pc:sldMkLst>
      </pc:sldChg>
      <pc:sldChg chg="del">
        <pc:chgData name="N.D. Barber" userId="2439b294-b381-4911-ad1d-575a5e61005a" providerId="ADAL" clId="{B2F87368-407C-A14F-8DF6-6F31515F3CDC}" dt="2020-07-06T14:41:59.130" v="30" actId="2696"/>
        <pc:sldMkLst>
          <pc:docMk/>
          <pc:sldMk cId="2947103872" sldId="273"/>
        </pc:sldMkLst>
      </pc:sldChg>
      <pc:sldChg chg="del">
        <pc:chgData name="N.D. Barber" userId="2439b294-b381-4911-ad1d-575a5e61005a" providerId="ADAL" clId="{B2F87368-407C-A14F-8DF6-6F31515F3CDC}" dt="2020-07-06T13:15:23.023" v="4" actId="2696"/>
        <pc:sldMkLst>
          <pc:docMk/>
          <pc:sldMk cId="1115433493" sldId="274"/>
        </pc:sldMkLst>
      </pc:sldChg>
      <pc:sldChg chg="delSp modSp">
        <pc:chgData name="N.D. Barber" userId="2439b294-b381-4911-ad1d-575a5e61005a" providerId="ADAL" clId="{B2F87368-407C-A14F-8DF6-6F31515F3CDC}" dt="2020-07-06T14:53:47.829" v="193" actId="478"/>
        <pc:sldMkLst>
          <pc:docMk/>
          <pc:sldMk cId="1875994291" sldId="275"/>
        </pc:sldMkLst>
        <pc:spChg chg="mod">
          <ac:chgData name="N.D. Barber" userId="2439b294-b381-4911-ad1d-575a5e61005a" providerId="ADAL" clId="{B2F87368-407C-A14F-8DF6-6F31515F3CDC}" dt="2020-07-06T14:50:06.181" v="111" actId="20577"/>
          <ac:spMkLst>
            <pc:docMk/>
            <pc:sldMk cId="1875994291" sldId="275"/>
            <ac:spMk id="3" creationId="{5077F4FB-9D15-3840-9E2B-97EDC56F0F0E}"/>
          </ac:spMkLst>
        </pc:spChg>
        <pc:spChg chg="del">
          <ac:chgData name="N.D. Barber" userId="2439b294-b381-4911-ad1d-575a5e61005a" providerId="ADAL" clId="{B2F87368-407C-A14F-8DF6-6F31515F3CDC}" dt="2020-07-06T14:53:47.829" v="193" actId="478"/>
          <ac:spMkLst>
            <pc:docMk/>
            <pc:sldMk cId="1875994291" sldId="275"/>
            <ac:spMk id="5" creationId="{0B5FEA01-66B2-FD43-B5B8-E06593B9184A}"/>
          </ac:spMkLst>
        </pc:spChg>
      </pc:sldChg>
      <pc:sldChg chg="del">
        <pc:chgData name="N.D. Barber" userId="2439b294-b381-4911-ad1d-575a5e61005a" providerId="ADAL" clId="{B2F87368-407C-A14F-8DF6-6F31515F3CDC}" dt="2020-07-06T14:41:55.530" v="21" actId="2696"/>
        <pc:sldMkLst>
          <pc:docMk/>
          <pc:sldMk cId="1700631814" sldId="276"/>
        </pc:sldMkLst>
      </pc:sldChg>
      <pc:sldChg chg="delSp modSp add">
        <pc:chgData name="N.D. Barber" userId="2439b294-b381-4911-ad1d-575a5e61005a" providerId="ADAL" clId="{B2F87368-407C-A14F-8DF6-6F31515F3CDC}" dt="2020-07-06T14:55:38.348" v="539" actId="20577"/>
        <pc:sldMkLst>
          <pc:docMk/>
          <pc:sldMk cId="3982107366" sldId="276"/>
        </pc:sldMkLst>
        <pc:spChg chg="mod">
          <ac:chgData name="N.D. Barber" userId="2439b294-b381-4911-ad1d-575a5e61005a" providerId="ADAL" clId="{B2F87368-407C-A14F-8DF6-6F31515F3CDC}" dt="2020-07-06T14:54:07.429" v="221" actId="20577"/>
          <ac:spMkLst>
            <pc:docMk/>
            <pc:sldMk cId="3982107366" sldId="276"/>
            <ac:spMk id="2" creationId="{B6924150-A855-644E-93DD-B1A5C2E76B9B}"/>
          </ac:spMkLst>
        </pc:spChg>
        <pc:spChg chg="mod">
          <ac:chgData name="N.D. Barber" userId="2439b294-b381-4911-ad1d-575a5e61005a" providerId="ADAL" clId="{B2F87368-407C-A14F-8DF6-6F31515F3CDC}" dt="2020-07-06T14:55:38.348" v="539" actId="20577"/>
          <ac:spMkLst>
            <pc:docMk/>
            <pc:sldMk cId="3982107366" sldId="276"/>
            <ac:spMk id="3" creationId="{DAB305CE-FF84-504E-A791-57A99FB1C5BB}"/>
          </ac:spMkLst>
        </pc:spChg>
        <pc:spChg chg="del">
          <ac:chgData name="N.D. Barber" userId="2439b294-b381-4911-ad1d-575a5e61005a" providerId="ADAL" clId="{B2F87368-407C-A14F-8DF6-6F31515F3CDC}" dt="2020-07-06T14:53:53.160" v="195" actId="478"/>
          <ac:spMkLst>
            <pc:docMk/>
            <pc:sldMk cId="3982107366" sldId="276"/>
            <ac:spMk id="5" creationId="{3904A65C-BF26-0543-93F4-0819C83DA6EB}"/>
          </ac:spMkLst>
        </pc:spChg>
        <pc:spChg chg="mod">
          <ac:chgData name="N.D. Barber" userId="2439b294-b381-4911-ad1d-575a5e61005a" providerId="ADAL" clId="{B2F87368-407C-A14F-8DF6-6F31515F3CDC}" dt="2020-07-06T14:50:21.268" v="113" actId="27636"/>
          <ac:spMkLst>
            <pc:docMk/>
            <pc:sldMk cId="3982107366" sldId="276"/>
            <ac:spMk id="6" creationId="{3A4F7F12-B06E-6549-B7D9-357DB5A064CB}"/>
          </ac:spMkLst>
        </pc:spChg>
      </pc:sldChg>
      <pc:sldChg chg="addSp delSp modSp add">
        <pc:chgData name="N.D. Barber" userId="2439b294-b381-4911-ad1d-575a5e61005a" providerId="ADAL" clId="{B2F87368-407C-A14F-8DF6-6F31515F3CDC}" dt="2020-07-06T15:03:18.144" v="1318" actId="1076"/>
        <pc:sldMkLst>
          <pc:docMk/>
          <pc:sldMk cId="1338931758" sldId="277"/>
        </pc:sldMkLst>
        <pc:spChg chg="mod">
          <ac:chgData name="N.D. Barber" userId="2439b294-b381-4911-ad1d-575a5e61005a" providerId="ADAL" clId="{B2F87368-407C-A14F-8DF6-6F31515F3CDC}" dt="2020-07-06T14:59:23.345" v="823" actId="20577"/>
          <ac:spMkLst>
            <pc:docMk/>
            <pc:sldMk cId="1338931758" sldId="277"/>
            <ac:spMk id="2" creationId="{8CD2B2F7-7C36-004D-917B-D978CFAA84D3}"/>
          </ac:spMkLst>
        </pc:spChg>
        <pc:spChg chg="mod">
          <ac:chgData name="N.D. Barber" userId="2439b294-b381-4911-ad1d-575a5e61005a" providerId="ADAL" clId="{B2F87368-407C-A14F-8DF6-6F31515F3CDC}" dt="2020-07-06T15:03:08.266" v="1316" actId="1076"/>
          <ac:spMkLst>
            <pc:docMk/>
            <pc:sldMk cId="1338931758" sldId="277"/>
            <ac:spMk id="3" creationId="{6F69D046-0F02-CE4B-BCEF-330237B3E970}"/>
          </ac:spMkLst>
        </pc:spChg>
        <pc:spChg chg="mod">
          <ac:chgData name="N.D. Barber" userId="2439b294-b381-4911-ad1d-575a5e61005a" providerId="ADAL" clId="{B2F87368-407C-A14F-8DF6-6F31515F3CDC}" dt="2020-07-06T14:53:54.409" v="197" actId="27636"/>
          <ac:spMkLst>
            <pc:docMk/>
            <pc:sldMk cId="1338931758" sldId="277"/>
            <ac:spMk id="5" creationId="{C8F82A5C-F4BD-FC4E-BDA7-9E86DC022D3F}"/>
          </ac:spMkLst>
        </pc:spChg>
        <pc:spChg chg="add del mod">
          <ac:chgData name="N.D. Barber" userId="2439b294-b381-4911-ad1d-575a5e61005a" providerId="ADAL" clId="{B2F87368-407C-A14F-8DF6-6F31515F3CDC}" dt="2020-07-06T15:02:55.750" v="1308"/>
          <ac:spMkLst>
            <pc:docMk/>
            <pc:sldMk cId="1338931758" sldId="277"/>
            <ac:spMk id="6" creationId="{B8FCEB37-5D5B-934D-BEF2-45776136404B}"/>
          </ac:spMkLst>
        </pc:spChg>
        <pc:spChg chg="add del mod">
          <ac:chgData name="N.D. Barber" userId="2439b294-b381-4911-ad1d-575a5e61005a" providerId="ADAL" clId="{B2F87368-407C-A14F-8DF6-6F31515F3CDC}" dt="2020-07-06T15:02:54.843" v="1307"/>
          <ac:spMkLst>
            <pc:docMk/>
            <pc:sldMk cId="1338931758" sldId="277"/>
            <ac:spMk id="7" creationId="{630A3D5A-5F02-9B4C-9440-6DE7F75A5883}"/>
          </ac:spMkLst>
        </pc:spChg>
        <pc:spChg chg="add mod">
          <ac:chgData name="N.D. Barber" userId="2439b294-b381-4911-ad1d-575a5e61005a" providerId="ADAL" clId="{B2F87368-407C-A14F-8DF6-6F31515F3CDC}" dt="2020-07-06T15:03:18.144" v="1318" actId="1076"/>
          <ac:spMkLst>
            <pc:docMk/>
            <pc:sldMk cId="1338931758" sldId="277"/>
            <ac:spMk id="8" creationId="{1952B431-84ED-EA48-99FA-614D3EE146A8}"/>
          </ac:spMkLst>
        </pc:spChg>
      </pc:sldChg>
      <pc:sldChg chg="del">
        <pc:chgData name="N.D. Barber" userId="2439b294-b381-4911-ad1d-575a5e61005a" providerId="ADAL" clId="{B2F87368-407C-A14F-8DF6-6F31515F3CDC}" dt="2020-07-06T13:15:24.894" v="6" actId="2696"/>
        <pc:sldMkLst>
          <pc:docMk/>
          <pc:sldMk cId="2783953383" sldId="277"/>
        </pc:sldMkLst>
      </pc:sldChg>
      <pc:sldChg chg="modSp add">
        <pc:chgData name="N.D. Barber" userId="2439b294-b381-4911-ad1d-575a5e61005a" providerId="ADAL" clId="{B2F87368-407C-A14F-8DF6-6F31515F3CDC}" dt="2020-07-06T14:56:56.377" v="804" actId="20577"/>
        <pc:sldMkLst>
          <pc:docMk/>
          <pc:sldMk cId="1109333282" sldId="278"/>
        </pc:sldMkLst>
        <pc:spChg chg="mod">
          <ac:chgData name="N.D. Barber" userId="2439b294-b381-4911-ad1d-575a5e61005a" providerId="ADAL" clId="{B2F87368-407C-A14F-8DF6-6F31515F3CDC}" dt="2020-07-06T14:56:56.377" v="804" actId="20577"/>
          <ac:spMkLst>
            <pc:docMk/>
            <pc:sldMk cId="1109333282" sldId="278"/>
            <ac:spMk id="3" creationId="{DAB305CE-FF84-504E-A791-57A99FB1C5BB}"/>
          </ac:spMkLst>
        </pc:spChg>
      </pc:sldChg>
      <pc:sldChg chg="del">
        <pc:chgData name="N.D. Barber" userId="2439b294-b381-4911-ad1d-575a5e61005a" providerId="ADAL" clId="{B2F87368-407C-A14F-8DF6-6F31515F3CDC}" dt="2020-07-06T14:41:53.340" v="15" actId="2696"/>
        <pc:sldMkLst>
          <pc:docMk/>
          <pc:sldMk cId="2876694796" sldId="278"/>
        </pc:sldMkLst>
      </pc:sldChg>
      <pc:sldChg chg="modSp add del">
        <pc:chgData name="N.D. Barber" userId="2439b294-b381-4911-ad1d-575a5e61005a" providerId="ADAL" clId="{B2F87368-407C-A14F-8DF6-6F31515F3CDC}" dt="2020-07-06T15:03:31.679" v="1335" actId="2696"/>
        <pc:sldMkLst>
          <pc:docMk/>
          <pc:sldMk cId="352746210" sldId="279"/>
        </pc:sldMkLst>
        <pc:spChg chg="mod">
          <ac:chgData name="N.D. Barber" userId="2439b294-b381-4911-ad1d-575a5e61005a" providerId="ADAL" clId="{B2F87368-407C-A14F-8DF6-6F31515F3CDC}" dt="2020-07-06T15:03:27.812" v="1334" actId="20577"/>
          <ac:spMkLst>
            <pc:docMk/>
            <pc:sldMk cId="352746210" sldId="279"/>
            <ac:spMk id="2" creationId="{0FC6F5BE-38EA-0C4F-B263-67DABFE32117}"/>
          </ac:spMkLst>
        </pc:spChg>
        <pc:spChg chg="mod">
          <ac:chgData name="N.D. Barber" userId="2439b294-b381-4911-ad1d-575a5e61005a" providerId="ADAL" clId="{B2F87368-407C-A14F-8DF6-6F31515F3CDC}" dt="2020-07-06T15:03:23.858" v="1320" actId="27636"/>
          <ac:spMkLst>
            <pc:docMk/>
            <pc:sldMk cId="352746210" sldId="279"/>
            <ac:spMk id="5" creationId="{EFC5C3BD-C566-AE49-A084-FB39EE0EABE7}"/>
          </ac:spMkLst>
        </pc:spChg>
      </pc:sldChg>
      <pc:sldChg chg="modSp add">
        <pc:chgData name="N.D. Barber" userId="2439b294-b381-4911-ad1d-575a5e61005a" providerId="ADAL" clId="{B2F87368-407C-A14F-8DF6-6F31515F3CDC}" dt="2020-07-06T15:03:42.728" v="1355" actId="20577"/>
        <pc:sldMkLst>
          <pc:docMk/>
          <pc:sldMk cId="366334908" sldId="279"/>
        </pc:sldMkLst>
        <pc:spChg chg="mod">
          <ac:chgData name="N.D. Barber" userId="2439b294-b381-4911-ad1d-575a5e61005a" providerId="ADAL" clId="{B2F87368-407C-A14F-8DF6-6F31515F3CDC}" dt="2020-07-06T15:03:42.728" v="1355" actId="20577"/>
          <ac:spMkLst>
            <pc:docMk/>
            <pc:sldMk cId="366334908" sldId="279"/>
            <ac:spMk id="2" creationId="{6885F1C6-366C-E241-A164-6D3AE2E3CCDB}"/>
          </ac:spMkLst>
        </pc:spChg>
        <pc:spChg chg="mod">
          <ac:chgData name="N.D. Barber" userId="2439b294-b381-4911-ad1d-575a5e61005a" providerId="ADAL" clId="{B2F87368-407C-A14F-8DF6-6F31515F3CDC}" dt="2020-07-06T15:03:40.546" v="1346" actId="20577"/>
          <ac:spMkLst>
            <pc:docMk/>
            <pc:sldMk cId="366334908" sldId="279"/>
            <ac:spMk id="3" creationId="{0E47BC1A-8F83-1544-9036-E4F7D93B9603}"/>
          </ac:spMkLst>
        </pc:spChg>
        <pc:spChg chg="mod">
          <ac:chgData name="N.D. Barber" userId="2439b294-b381-4911-ad1d-575a5e61005a" providerId="ADAL" clId="{B2F87368-407C-A14F-8DF6-6F31515F3CDC}" dt="2020-07-06T15:03:35.080" v="1337" actId="27636"/>
          <ac:spMkLst>
            <pc:docMk/>
            <pc:sldMk cId="366334908" sldId="279"/>
            <ac:spMk id="5" creationId="{5CD22ED2-F181-FC41-A3F5-24594041E412}"/>
          </ac:spMkLst>
        </pc:spChg>
      </pc:sldChg>
      <pc:sldChg chg="del">
        <pc:chgData name="N.D. Barber" userId="2439b294-b381-4911-ad1d-575a5e61005a" providerId="ADAL" clId="{B2F87368-407C-A14F-8DF6-6F31515F3CDC}" dt="2020-07-06T13:15:25.296" v="7" actId="2696"/>
        <pc:sldMkLst>
          <pc:docMk/>
          <pc:sldMk cId="840988124" sldId="279"/>
        </pc:sldMkLst>
      </pc:sldChg>
      <pc:sldChg chg="del">
        <pc:chgData name="N.D. Barber" userId="2439b294-b381-4911-ad1d-575a5e61005a" providerId="ADAL" clId="{B2F87368-407C-A14F-8DF6-6F31515F3CDC}" dt="2020-07-06T13:15:13.265" v="1" actId="2696"/>
        <pc:sldMkLst>
          <pc:docMk/>
          <pc:sldMk cId="816508118" sldId="280"/>
        </pc:sldMkLst>
      </pc:sldChg>
      <pc:sldChg chg="modSp add">
        <pc:chgData name="N.D. Barber" userId="2439b294-b381-4911-ad1d-575a5e61005a" providerId="ADAL" clId="{B2F87368-407C-A14F-8DF6-6F31515F3CDC}" dt="2020-07-06T15:03:48.265" v="1368" actId="20577"/>
        <pc:sldMkLst>
          <pc:docMk/>
          <pc:sldMk cId="2286077533" sldId="280"/>
        </pc:sldMkLst>
        <pc:spChg chg="mod">
          <ac:chgData name="N.D. Barber" userId="2439b294-b381-4911-ad1d-575a5e61005a" providerId="ADAL" clId="{B2F87368-407C-A14F-8DF6-6F31515F3CDC}" dt="2020-07-06T15:03:48.265" v="1368" actId="20577"/>
          <ac:spMkLst>
            <pc:docMk/>
            <pc:sldMk cId="2286077533" sldId="280"/>
            <ac:spMk id="2" creationId="{E73C7915-CC85-9E40-AA7E-3F0881F6E290}"/>
          </ac:spMkLst>
        </pc:spChg>
        <pc:spChg chg="mod">
          <ac:chgData name="N.D. Barber" userId="2439b294-b381-4911-ad1d-575a5e61005a" providerId="ADAL" clId="{B2F87368-407C-A14F-8DF6-6F31515F3CDC}" dt="2020-07-06T15:03:45.241" v="1357" actId="27636"/>
          <ac:spMkLst>
            <pc:docMk/>
            <pc:sldMk cId="2286077533" sldId="280"/>
            <ac:spMk id="5" creationId="{34888928-534E-5244-99DF-F63281AE9D0B}"/>
          </ac:spMkLst>
        </pc:spChg>
      </pc:sldChg>
      <pc:sldChg chg="del">
        <pc:chgData name="N.D. Barber" userId="2439b294-b381-4911-ad1d-575a5e61005a" providerId="ADAL" clId="{B2F87368-407C-A14F-8DF6-6F31515F3CDC}" dt="2020-07-06T14:41:54.068" v="16" actId="2696"/>
        <pc:sldMkLst>
          <pc:docMk/>
          <pc:sldMk cId="2952967909" sldId="281"/>
        </pc:sldMkLst>
      </pc:sldChg>
      <pc:sldChg chg="modSp add">
        <pc:chgData name="N.D. Barber" userId="2439b294-b381-4911-ad1d-575a5e61005a" providerId="ADAL" clId="{B2F87368-407C-A14F-8DF6-6F31515F3CDC}" dt="2020-07-06T15:03:51.414" v="1377" actId="20577"/>
        <pc:sldMkLst>
          <pc:docMk/>
          <pc:sldMk cId="3836933792" sldId="281"/>
        </pc:sldMkLst>
        <pc:spChg chg="mod">
          <ac:chgData name="N.D. Barber" userId="2439b294-b381-4911-ad1d-575a5e61005a" providerId="ADAL" clId="{B2F87368-407C-A14F-8DF6-6F31515F3CDC}" dt="2020-07-06T15:03:51.414" v="1377" actId="20577"/>
          <ac:spMkLst>
            <pc:docMk/>
            <pc:sldMk cId="3836933792" sldId="281"/>
            <ac:spMk id="2" creationId="{72C44A9B-F735-B54D-B030-262342A89C97}"/>
          </ac:spMkLst>
        </pc:spChg>
        <pc:spChg chg="mod">
          <ac:chgData name="N.D. Barber" userId="2439b294-b381-4911-ad1d-575a5e61005a" providerId="ADAL" clId="{B2F87368-407C-A14F-8DF6-6F31515F3CDC}" dt="2020-07-06T15:03:45.590" v="1359" actId="27636"/>
          <ac:spMkLst>
            <pc:docMk/>
            <pc:sldMk cId="3836933792" sldId="281"/>
            <ac:spMk id="5" creationId="{34E1838B-A01F-E640-973D-877238FD50EC}"/>
          </ac:spMkLst>
        </pc:spChg>
      </pc:sldChg>
      <pc:sldChg chg="del">
        <pc:chgData name="N.D. Barber" userId="2439b294-b381-4911-ad1d-575a5e61005a" providerId="ADAL" clId="{B2F87368-407C-A14F-8DF6-6F31515F3CDC}" dt="2020-07-06T13:15:32.931" v="11" actId="2696"/>
        <pc:sldMkLst>
          <pc:docMk/>
          <pc:sldMk cId="2357077410" sldId="282"/>
        </pc:sldMkLst>
      </pc:sldChg>
      <pc:sldChg chg="modSp add">
        <pc:chgData name="N.D. Barber" userId="2439b294-b381-4911-ad1d-575a5e61005a" providerId="ADAL" clId="{B2F87368-407C-A14F-8DF6-6F31515F3CDC}" dt="2020-07-06T15:05:57.349" v="1393" actId="20577"/>
        <pc:sldMkLst>
          <pc:docMk/>
          <pc:sldMk cId="2817827341" sldId="282"/>
        </pc:sldMkLst>
        <pc:spChg chg="mod">
          <ac:chgData name="N.D. Barber" userId="2439b294-b381-4911-ad1d-575a5e61005a" providerId="ADAL" clId="{B2F87368-407C-A14F-8DF6-6F31515F3CDC}" dt="2020-07-06T15:05:57.349" v="1393" actId="20577"/>
          <ac:spMkLst>
            <pc:docMk/>
            <pc:sldMk cId="2817827341" sldId="282"/>
            <ac:spMk id="2" creationId="{4892FDEF-BB20-2640-AE33-EF3C356CA4C2}"/>
          </ac:spMkLst>
        </pc:spChg>
        <pc:spChg chg="mod">
          <ac:chgData name="N.D. Barber" userId="2439b294-b381-4911-ad1d-575a5e61005a" providerId="ADAL" clId="{B2F87368-407C-A14F-8DF6-6F31515F3CDC}" dt="2020-07-06T15:05:53.388" v="1379" actId="27636"/>
          <ac:spMkLst>
            <pc:docMk/>
            <pc:sldMk cId="2817827341" sldId="282"/>
            <ac:spMk id="5" creationId="{8C0F5160-A52B-134F-8321-172876D7A8F3}"/>
          </ac:spMkLst>
        </pc:spChg>
      </pc:sldChg>
      <pc:sldChg chg="del">
        <pc:chgData name="N.D. Barber" userId="2439b294-b381-4911-ad1d-575a5e61005a" providerId="ADAL" clId="{B2F87368-407C-A14F-8DF6-6F31515F3CDC}" dt="2020-07-06T13:15:33.529" v="12" actId="2696"/>
        <pc:sldMkLst>
          <pc:docMk/>
          <pc:sldMk cId="2323844832" sldId="283"/>
        </pc:sldMkLst>
      </pc:sldChg>
      <pc:sldChg chg="modSp add">
        <pc:chgData name="N.D. Barber" userId="2439b294-b381-4911-ad1d-575a5e61005a" providerId="ADAL" clId="{B2F87368-407C-A14F-8DF6-6F31515F3CDC}" dt="2020-07-06T15:06:45.612" v="1521" actId="313"/>
        <pc:sldMkLst>
          <pc:docMk/>
          <pc:sldMk cId="3668174805" sldId="283"/>
        </pc:sldMkLst>
        <pc:spChg chg="mod">
          <ac:chgData name="N.D. Barber" userId="2439b294-b381-4911-ad1d-575a5e61005a" providerId="ADAL" clId="{B2F87368-407C-A14F-8DF6-6F31515F3CDC}" dt="2020-07-06T15:06:45.612" v="1521" actId="313"/>
          <ac:spMkLst>
            <pc:docMk/>
            <pc:sldMk cId="3668174805" sldId="283"/>
            <ac:spMk id="2" creationId="{ECDFECA2-2EA5-334E-A991-90B3C7A86B9F}"/>
          </ac:spMkLst>
        </pc:spChg>
        <pc:spChg chg="mod">
          <ac:chgData name="N.D. Barber" userId="2439b294-b381-4911-ad1d-575a5e61005a" providerId="ADAL" clId="{B2F87368-407C-A14F-8DF6-6F31515F3CDC}" dt="2020-07-06T15:06:01.191" v="1395" actId="27636"/>
          <ac:spMkLst>
            <pc:docMk/>
            <pc:sldMk cId="3668174805" sldId="283"/>
            <ac:spMk id="5" creationId="{32C82188-C4B3-0E4C-93FC-D6DD8FD7807A}"/>
          </ac:spMkLst>
        </pc:spChg>
      </pc:sldChg>
      <pc:sldChg chg="modSp add">
        <pc:chgData name="N.D. Barber" userId="2439b294-b381-4911-ad1d-575a5e61005a" providerId="ADAL" clId="{B2F87368-407C-A14F-8DF6-6F31515F3CDC}" dt="2020-07-06T15:06:29.388" v="1497" actId="20577"/>
        <pc:sldMkLst>
          <pc:docMk/>
          <pc:sldMk cId="745969750" sldId="284"/>
        </pc:sldMkLst>
        <pc:spChg chg="mod">
          <ac:chgData name="N.D. Barber" userId="2439b294-b381-4911-ad1d-575a5e61005a" providerId="ADAL" clId="{B2F87368-407C-A14F-8DF6-6F31515F3CDC}" dt="2020-07-06T15:06:29.388" v="1497" actId="20577"/>
          <ac:spMkLst>
            <pc:docMk/>
            <pc:sldMk cId="745969750" sldId="284"/>
            <ac:spMk id="2" creationId="{E3F3BBB5-7E9F-D04C-A949-3F643F7AED5A}"/>
          </ac:spMkLst>
        </pc:spChg>
        <pc:spChg chg="mod">
          <ac:chgData name="N.D. Barber" userId="2439b294-b381-4911-ad1d-575a5e61005a" providerId="ADAL" clId="{B2F87368-407C-A14F-8DF6-6F31515F3CDC}" dt="2020-07-06T15:06:25.766" v="1487" actId="27636"/>
          <ac:spMkLst>
            <pc:docMk/>
            <pc:sldMk cId="745969750" sldId="284"/>
            <ac:spMk id="5" creationId="{A8A4853F-3836-894E-8CB5-A71195620CDD}"/>
          </ac:spMkLst>
        </pc:spChg>
      </pc:sldChg>
      <pc:sldChg chg="del">
        <pc:chgData name="N.D. Barber" userId="2439b294-b381-4911-ad1d-575a5e61005a" providerId="ADAL" clId="{B2F87368-407C-A14F-8DF6-6F31515F3CDC}" dt="2020-07-06T13:15:34.050" v="13" actId="2696"/>
        <pc:sldMkLst>
          <pc:docMk/>
          <pc:sldMk cId="1448391997" sldId="284"/>
        </pc:sldMkLst>
      </pc:sldChg>
      <pc:sldChg chg="modSp add">
        <pc:chgData name="N.D. Barber" userId="2439b294-b381-4911-ad1d-575a5e61005a" providerId="ADAL" clId="{B2F87368-407C-A14F-8DF6-6F31515F3CDC}" dt="2020-07-06T15:06:41.764" v="1520" actId="20577"/>
        <pc:sldMkLst>
          <pc:docMk/>
          <pc:sldMk cId="1198860467" sldId="285"/>
        </pc:sldMkLst>
        <pc:spChg chg="mod">
          <ac:chgData name="N.D. Barber" userId="2439b294-b381-4911-ad1d-575a5e61005a" providerId="ADAL" clId="{B2F87368-407C-A14F-8DF6-6F31515F3CDC}" dt="2020-07-06T15:06:41.764" v="1520" actId="20577"/>
          <ac:spMkLst>
            <pc:docMk/>
            <pc:sldMk cId="1198860467" sldId="285"/>
            <ac:spMk id="2" creationId="{F6DD355A-B1DE-394E-A944-0D553C6E4877}"/>
          </ac:spMkLst>
        </pc:spChg>
        <pc:spChg chg="mod">
          <ac:chgData name="N.D. Barber" userId="2439b294-b381-4911-ad1d-575a5e61005a" providerId="ADAL" clId="{B2F87368-407C-A14F-8DF6-6F31515F3CDC}" dt="2020-07-06T15:06:35.052" v="1499" actId="27636"/>
          <ac:spMkLst>
            <pc:docMk/>
            <pc:sldMk cId="1198860467" sldId="285"/>
            <ac:spMk id="5" creationId="{14CB9155-EBFD-674B-B601-817944DEC749}"/>
          </ac:spMkLst>
        </pc:spChg>
      </pc:sldChg>
      <pc:sldChg chg="del">
        <pc:chgData name="N.D. Barber" userId="2439b294-b381-4911-ad1d-575a5e61005a" providerId="ADAL" clId="{B2F87368-407C-A14F-8DF6-6F31515F3CDC}" dt="2020-07-06T14:41:54.213" v="17" actId="2696"/>
        <pc:sldMkLst>
          <pc:docMk/>
          <pc:sldMk cId="2486932045" sldId="285"/>
        </pc:sldMkLst>
      </pc:sldChg>
      <pc:sldChg chg="del">
        <pc:chgData name="N.D. Barber" userId="2439b294-b381-4911-ad1d-575a5e61005a" providerId="ADAL" clId="{B2F87368-407C-A14F-8DF6-6F31515F3CDC}" dt="2020-07-06T14:41:54.330" v="18" actId="2696"/>
        <pc:sldMkLst>
          <pc:docMk/>
          <pc:sldMk cId="2786698273" sldId="286"/>
        </pc:sldMkLst>
      </pc:sldChg>
      <pc:sldChg chg="del">
        <pc:chgData name="N.D. Barber" userId="2439b294-b381-4911-ad1d-575a5e61005a" providerId="ADAL" clId="{B2F87368-407C-A14F-8DF6-6F31515F3CDC}" dt="2020-07-06T14:41:55.347" v="20" actId="2696"/>
        <pc:sldMkLst>
          <pc:docMk/>
          <pc:sldMk cId="1433600331" sldId="287"/>
        </pc:sldMkLst>
      </pc:sldChg>
      <pc:sldChg chg="del">
        <pc:chgData name="N.D. Barber" userId="2439b294-b381-4911-ad1d-575a5e61005a" providerId="ADAL" clId="{B2F87368-407C-A14F-8DF6-6F31515F3CDC}" dt="2020-07-06T14:41:55.683" v="22" actId="2696"/>
        <pc:sldMkLst>
          <pc:docMk/>
          <pc:sldMk cId="1873401819" sldId="288"/>
        </pc:sldMkLst>
      </pc:sldChg>
      <pc:sldChg chg="del">
        <pc:chgData name="N.D. Barber" userId="2439b294-b381-4911-ad1d-575a5e61005a" providerId="ADAL" clId="{B2F87368-407C-A14F-8DF6-6F31515F3CDC}" dt="2020-07-06T14:41:56.088" v="24" actId="2696"/>
        <pc:sldMkLst>
          <pc:docMk/>
          <pc:sldMk cId="3821780334" sldId="289"/>
        </pc:sldMkLst>
      </pc:sldChg>
      <pc:sldChg chg="del">
        <pc:chgData name="N.D. Barber" userId="2439b294-b381-4911-ad1d-575a5e61005a" providerId="ADAL" clId="{B2F87368-407C-A14F-8DF6-6F31515F3CDC}" dt="2020-07-06T13:15:31.060" v="9" actId="2696"/>
        <pc:sldMkLst>
          <pc:docMk/>
          <pc:sldMk cId="3470623376" sldId="290"/>
        </pc:sldMkLst>
      </pc:sldChg>
      <pc:sldChg chg="del">
        <pc:chgData name="N.D. Barber" userId="2439b294-b381-4911-ad1d-575a5e61005a" providerId="ADAL" clId="{B2F87368-407C-A14F-8DF6-6F31515F3CDC}" dt="2020-07-06T14:41:56.572" v="26" actId="2696"/>
        <pc:sldMkLst>
          <pc:docMk/>
          <pc:sldMk cId="2897626137" sldId="291"/>
        </pc:sldMkLst>
      </pc:sldChg>
      <pc:sldChg chg="del">
        <pc:chgData name="N.D. Barber" userId="2439b294-b381-4911-ad1d-575a5e61005a" providerId="ADAL" clId="{B2F87368-407C-A14F-8DF6-6F31515F3CDC}" dt="2020-07-06T14:41:57.009" v="28" actId="2696"/>
        <pc:sldMkLst>
          <pc:docMk/>
          <pc:sldMk cId="3479357166" sldId="292"/>
        </pc:sldMkLst>
      </pc:sldChg>
      <pc:sldMasterChg chg="addSp delSp modSp modSldLayout">
        <pc:chgData name="N.D. Barber" userId="2439b294-b381-4911-ad1d-575a5e61005a" providerId="ADAL" clId="{B2F87368-407C-A14F-8DF6-6F31515F3CDC}" dt="2020-07-06T14:53:37.660" v="192" actId="478"/>
        <pc:sldMasterMkLst>
          <pc:docMk/>
          <pc:sldMasterMk cId="943519665" sldId="2147483840"/>
        </pc:sldMasterMkLst>
        <pc:spChg chg="del">
          <ac:chgData name="N.D. Barber" userId="2439b294-b381-4911-ad1d-575a5e61005a" providerId="ADAL" clId="{B2F87368-407C-A14F-8DF6-6F31515F3CDC}" dt="2020-07-06T14:52:34.953" v="178" actId="478"/>
          <ac:spMkLst>
            <pc:docMk/>
            <pc:sldMasterMk cId="943519665" sldId="2147483840"/>
            <ac:spMk id="5" creationId="{00000000-0000-0000-0000-000000000000}"/>
          </ac:spMkLst>
        </pc:spChg>
        <pc:spChg chg="add del mod">
          <ac:chgData name="N.D. Barber" userId="2439b294-b381-4911-ad1d-575a5e61005a" providerId="ADAL" clId="{B2F87368-407C-A14F-8DF6-6F31515F3CDC}" dt="2020-07-06T14:52:37.961" v="180"/>
          <ac:spMkLst>
            <pc:docMk/>
            <pc:sldMasterMk cId="943519665" sldId="2147483840"/>
            <ac:spMk id="8" creationId="{78E60BC9-A94F-DC4E-91EF-9DC58900523E}"/>
          </ac:spMkLst>
        </pc:spChg>
        <pc:spChg chg="add mod">
          <ac:chgData name="N.D. Barber" userId="2439b294-b381-4911-ad1d-575a5e61005a" providerId="ADAL" clId="{B2F87368-407C-A14F-8DF6-6F31515F3CDC}" dt="2020-07-06T14:52:38.007" v="181"/>
          <ac:spMkLst>
            <pc:docMk/>
            <pc:sldMasterMk cId="943519665" sldId="2147483840"/>
            <ac:spMk id="9" creationId="{65D8D20A-82A3-C041-8A17-67F566D62C4A}"/>
          </ac:spMkLst>
        </pc:spChg>
        <pc:sldLayoutChg chg="delSp modSp">
          <pc:chgData name="N.D. Barber" userId="2439b294-b381-4911-ad1d-575a5e61005a" providerId="ADAL" clId="{B2F87368-407C-A14F-8DF6-6F31515F3CDC}" dt="2020-07-06T14:53:04.290" v="182" actId="478"/>
          <pc:sldLayoutMkLst>
            <pc:docMk/>
            <pc:sldMasterMk cId="943519665" sldId="2147483840"/>
            <pc:sldLayoutMk cId="500513957" sldId="2147483841"/>
          </pc:sldLayoutMkLst>
          <pc:spChg chg="del mod">
            <ac:chgData name="N.D. Barber" userId="2439b294-b381-4911-ad1d-575a5e61005a" providerId="ADAL" clId="{B2F87368-407C-A14F-8DF6-6F31515F3CDC}" dt="2020-07-06T14:53:04.290" v="182" actId="478"/>
            <ac:spMkLst>
              <pc:docMk/>
              <pc:sldMasterMk cId="943519665" sldId="2147483840"/>
              <pc:sldLayoutMk cId="500513957" sldId="2147483841"/>
              <ac:spMk id="5" creationId="{00000000-0000-0000-0000-000000000000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07.017" v="183" actId="478"/>
          <pc:sldLayoutMkLst>
            <pc:docMk/>
            <pc:sldMasterMk cId="943519665" sldId="2147483840"/>
            <pc:sldLayoutMk cId="348827697" sldId="2147483842"/>
          </pc:sldLayoutMkLst>
          <pc:spChg chg="del">
            <ac:chgData name="N.D. Barber" userId="2439b294-b381-4911-ad1d-575a5e61005a" providerId="ADAL" clId="{B2F87368-407C-A14F-8DF6-6F31515F3CDC}" dt="2020-07-06T14:51:00.970" v="138" actId="478"/>
            <ac:spMkLst>
              <pc:docMk/>
              <pc:sldMasterMk cId="943519665" sldId="2147483840"/>
              <pc:sldLayoutMk cId="348827697" sldId="2147483842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10.469" v="140"/>
            <ac:spMkLst>
              <pc:docMk/>
              <pc:sldMasterMk cId="943519665" sldId="2147483840"/>
              <pc:sldLayoutMk cId="348827697" sldId="2147483842"/>
              <ac:spMk id="7" creationId="{0BD5D9D3-8B37-834E-B052-4F2C863F5227}"/>
            </ac:spMkLst>
          </pc:spChg>
          <pc:spChg chg="add del mod">
            <ac:chgData name="N.D. Barber" userId="2439b294-b381-4911-ad1d-575a5e61005a" providerId="ADAL" clId="{B2F87368-407C-A14F-8DF6-6F31515F3CDC}" dt="2020-07-06T14:53:07.017" v="183" actId="478"/>
            <ac:spMkLst>
              <pc:docMk/>
              <pc:sldMasterMk cId="943519665" sldId="2147483840"/>
              <pc:sldLayoutMk cId="348827697" sldId="2147483842"/>
              <ac:spMk id="8" creationId="{18CA83F3-0269-6C49-B882-964030CB559B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11.807" v="184" actId="478"/>
          <pc:sldLayoutMkLst>
            <pc:docMk/>
            <pc:sldMasterMk cId="943519665" sldId="2147483840"/>
            <pc:sldLayoutMk cId="1705858972" sldId="2147483843"/>
          </pc:sldLayoutMkLst>
          <pc:spChg chg="del">
            <ac:chgData name="N.D. Barber" userId="2439b294-b381-4911-ad1d-575a5e61005a" providerId="ADAL" clId="{B2F87368-407C-A14F-8DF6-6F31515F3CDC}" dt="2020-07-06T14:51:14.469" v="142" actId="478"/>
            <ac:spMkLst>
              <pc:docMk/>
              <pc:sldMasterMk cId="943519665" sldId="2147483840"/>
              <pc:sldLayoutMk cId="1705858972" sldId="2147483843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17.051" v="144"/>
            <ac:spMkLst>
              <pc:docMk/>
              <pc:sldMasterMk cId="943519665" sldId="2147483840"/>
              <pc:sldLayoutMk cId="1705858972" sldId="2147483843"/>
              <ac:spMk id="8" creationId="{DFDB151C-CEAF-7A4F-83D9-670A84D87A21}"/>
            </ac:spMkLst>
          </pc:spChg>
          <pc:spChg chg="add del mod">
            <ac:chgData name="N.D. Barber" userId="2439b294-b381-4911-ad1d-575a5e61005a" providerId="ADAL" clId="{B2F87368-407C-A14F-8DF6-6F31515F3CDC}" dt="2020-07-06T14:53:11.807" v="184" actId="478"/>
            <ac:spMkLst>
              <pc:docMk/>
              <pc:sldMasterMk cId="943519665" sldId="2147483840"/>
              <pc:sldLayoutMk cId="1705858972" sldId="2147483843"/>
              <ac:spMk id="9" creationId="{F5890C7C-FF5D-BA4C-BC2E-50F15BCE1BD6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14.758" v="185" actId="478"/>
          <pc:sldLayoutMkLst>
            <pc:docMk/>
            <pc:sldMasterMk cId="943519665" sldId="2147483840"/>
            <pc:sldLayoutMk cId="760718030" sldId="2147483844"/>
          </pc:sldLayoutMkLst>
          <pc:spChg chg="del">
            <ac:chgData name="N.D. Barber" userId="2439b294-b381-4911-ad1d-575a5e61005a" providerId="ADAL" clId="{B2F87368-407C-A14F-8DF6-6F31515F3CDC}" dt="2020-07-06T14:51:21.893" v="146" actId="478"/>
            <ac:spMkLst>
              <pc:docMk/>
              <pc:sldMasterMk cId="943519665" sldId="2147483840"/>
              <pc:sldLayoutMk cId="760718030" sldId="2147483844"/>
              <ac:spMk id="6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24.954" v="148"/>
            <ac:spMkLst>
              <pc:docMk/>
              <pc:sldMasterMk cId="943519665" sldId="2147483840"/>
              <pc:sldLayoutMk cId="760718030" sldId="2147483844"/>
              <ac:spMk id="8" creationId="{2E6DDF7C-F693-764A-B8E6-E314749771B2}"/>
            </ac:spMkLst>
          </pc:spChg>
          <pc:spChg chg="add del mod">
            <ac:chgData name="N.D. Barber" userId="2439b294-b381-4911-ad1d-575a5e61005a" providerId="ADAL" clId="{B2F87368-407C-A14F-8DF6-6F31515F3CDC}" dt="2020-07-06T14:53:14.758" v="185" actId="478"/>
            <ac:spMkLst>
              <pc:docMk/>
              <pc:sldMasterMk cId="943519665" sldId="2147483840"/>
              <pc:sldLayoutMk cId="760718030" sldId="2147483844"/>
              <ac:spMk id="9" creationId="{41393B99-784C-864E-B2DA-69421B8E362C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19.885" v="186" actId="478"/>
          <pc:sldLayoutMkLst>
            <pc:docMk/>
            <pc:sldMasterMk cId="943519665" sldId="2147483840"/>
            <pc:sldLayoutMk cId="1227059329" sldId="2147483845"/>
          </pc:sldLayoutMkLst>
          <pc:spChg chg="del">
            <ac:chgData name="N.D. Barber" userId="2439b294-b381-4911-ad1d-575a5e61005a" providerId="ADAL" clId="{B2F87368-407C-A14F-8DF6-6F31515F3CDC}" dt="2020-07-06T14:51:30.264" v="150" actId="478"/>
            <ac:spMkLst>
              <pc:docMk/>
              <pc:sldMasterMk cId="943519665" sldId="2147483840"/>
              <pc:sldLayoutMk cId="1227059329" sldId="2147483845"/>
              <ac:spMk id="8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32.938" v="152"/>
            <ac:spMkLst>
              <pc:docMk/>
              <pc:sldMasterMk cId="943519665" sldId="2147483840"/>
              <pc:sldLayoutMk cId="1227059329" sldId="2147483845"/>
              <ac:spMk id="11" creationId="{AD72BCC5-9A9A-0D42-AF15-100DFEB377E0}"/>
            </ac:spMkLst>
          </pc:spChg>
          <pc:spChg chg="add del mod">
            <ac:chgData name="N.D. Barber" userId="2439b294-b381-4911-ad1d-575a5e61005a" providerId="ADAL" clId="{B2F87368-407C-A14F-8DF6-6F31515F3CDC}" dt="2020-07-06T14:53:19.885" v="186" actId="478"/>
            <ac:spMkLst>
              <pc:docMk/>
              <pc:sldMasterMk cId="943519665" sldId="2147483840"/>
              <pc:sldLayoutMk cId="1227059329" sldId="2147483845"/>
              <ac:spMk id="12" creationId="{79365C61-85B5-E94F-A714-AE167E40E416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23.487" v="187" actId="478"/>
          <pc:sldLayoutMkLst>
            <pc:docMk/>
            <pc:sldMasterMk cId="943519665" sldId="2147483840"/>
            <pc:sldLayoutMk cId="686757842" sldId="2147483846"/>
          </pc:sldLayoutMkLst>
          <pc:spChg chg="del">
            <ac:chgData name="N.D. Barber" userId="2439b294-b381-4911-ad1d-575a5e61005a" providerId="ADAL" clId="{B2F87368-407C-A14F-8DF6-6F31515F3CDC}" dt="2020-07-06T14:51:38.138" v="154" actId="478"/>
            <ac:spMkLst>
              <pc:docMk/>
              <pc:sldMasterMk cId="943519665" sldId="2147483840"/>
              <pc:sldLayoutMk cId="686757842" sldId="2147483846"/>
              <ac:spMk id="4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40.553" v="156"/>
            <ac:spMkLst>
              <pc:docMk/>
              <pc:sldMasterMk cId="943519665" sldId="2147483840"/>
              <pc:sldLayoutMk cId="686757842" sldId="2147483846"/>
              <ac:spMk id="7" creationId="{8B5968D5-2BAF-1D45-9B00-960C90FB1F86}"/>
            </ac:spMkLst>
          </pc:spChg>
          <pc:spChg chg="add del mod">
            <ac:chgData name="N.D. Barber" userId="2439b294-b381-4911-ad1d-575a5e61005a" providerId="ADAL" clId="{B2F87368-407C-A14F-8DF6-6F31515F3CDC}" dt="2020-07-06T14:53:23.487" v="187" actId="478"/>
            <ac:spMkLst>
              <pc:docMk/>
              <pc:sldMasterMk cId="943519665" sldId="2147483840"/>
              <pc:sldLayoutMk cId="686757842" sldId="2147483846"/>
              <ac:spMk id="8" creationId="{F9D9DE1E-8E23-0145-B0FA-209F3013B64D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26.701" v="188" actId="478"/>
          <pc:sldLayoutMkLst>
            <pc:docMk/>
            <pc:sldMasterMk cId="943519665" sldId="2147483840"/>
            <pc:sldLayoutMk cId="315205732" sldId="2147483847"/>
          </pc:sldLayoutMkLst>
          <pc:spChg chg="del">
            <ac:chgData name="N.D. Barber" userId="2439b294-b381-4911-ad1d-575a5e61005a" providerId="ADAL" clId="{B2F87368-407C-A14F-8DF6-6F31515F3CDC}" dt="2020-07-06T14:51:43.292" v="158" actId="478"/>
            <ac:spMkLst>
              <pc:docMk/>
              <pc:sldMasterMk cId="943519665" sldId="2147483840"/>
              <pc:sldLayoutMk cId="315205732" sldId="2147483847"/>
              <ac:spMk id="3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45.738" v="160"/>
            <ac:spMkLst>
              <pc:docMk/>
              <pc:sldMasterMk cId="943519665" sldId="2147483840"/>
              <pc:sldLayoutMk cId="315205732" sldId="2147483847"/>
              <ac:spMk id="5" creationId="{3A919650-09F5-EF4B-8B70-DC05F1C936EC}"/>
            </ac:spMkLst>
          </pc:spChg>
          <pc:spChg chg="add del mod">
            <ac:chgData name="N.D. Barber" userId="2439b294-b381-4911-ad1d-575a5e61005a" providerId="ADAL" clId="{B2F87368-407C-A14F-8DF6-6F31515F3CDC}" dt="2020-07-06T14:53:26.701" v="188" actId="478"/>
            <ac:spMkLst>
              <pc:docMk/>
              <pc:sldMasterMk cId="943519665" sldId="2147483840"/>
              <pc:sldLayoutMk cId="315205732" sldId="2147483847"/>
              <ac:spMk id="6" creationId="{BDBB6254-97DA-694E-B7DF-B15B9B9DC6D4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0.169" v="189" actId="478"/>
          <pc:sldLayoutMkLst>
            <pc:docMk/>
            <pc:sldMasterMk cId="943519665" sldId="2147483840"/>
            <pc:sldLayoutMk cId="1435309201" sldId="2147483848"/>
          </pc:sldLayoutMkLst>
          <pc:spChg chg="del">
            <ac:chgData name="N.D. Barber" userId="2439b294-b381-4911-ad1d-575a5e61005a" providerId="ADAL" clId="{B2F87368-407C-A14F-8DF6-6F31515F3CDC}" dt="2020-07-06T14:51:51.031" v="162" actId="478"/>
            <ac:spMkLst>
              <pc:docMk/>
              <pc:sldMasterMk cId="943519665" sldId="2147483840"/>
              <pc:sldLayoutMk cId="1435309201" sldId="2147483848"/>
              <ac:spMk id="6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53.028" v="164"/>
            <ac:spMkLst>
              <pc:docMk/>
              <pc:sldMasterMk cId="943519665" sldId="2147483840"/>
              <pc:sldLayoutMk cId="1435309201" sldId="2147483848"/>
              <ac:spMk id="8" creationId="{3888F79A-D857-1D48-A72A-FF97513ABD97}"/>
            </ac:spMkLst>
          </pc:spChg>
          <pc:spChg chg="add del mod">
            <ac:chgData name="N.D. Barber" userId="2439b294-b381-4911-ad1d-575a5e61005a" providerId="ADAL" clId="{B2F87368-407C-A14F-8DF6-6F31515F3CDC}" dt="2020-07-06T14:53:30.169" v="189" actId="478"/>
            <ac:spMkLst>
              <pc:docMk/>
              <pc:sldMasterMk cId="943519665" sldId="2147483840"/>
              <pc:sldLayoutMk cId="1435309201" sldId="2147483848"/>
              <ac:spMk id="9" creationId="{2FF02B09-F31F-6F49-A9C7-284ADA409205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2.934" v="190" actId="478"/>
          <pc:sldLayoutMkLst>
            <pc:docMk/>
            <pc:sldMasterMk cId="943519665" sldId="2147483840"/>
            <pc:sldLayoutMk cId="206652717" sldId="2147483849"/>
          </pc:sldLayoutMkLst>
          <pc:spChg chg="del">
            <ac:chgData name="N.D. Barber" userId="2439b294-b381-4911-ad1d-575a5e61005a" providerId="ADAL" clId="{B2F87368-407C-A14F-8DF6-6F31515F3CDC}" dt="2020-07-06T14:51:58.005" v="166" actId="478"/>
            <ac:spMkLst>
              <pc:docMk/>
              <pc:sldMasterMk cId="943519665" sldId="2147483840"/>
              <pc:sldLayoutMk cId="206652717" sldId="2147483849"/>
              <ac:spMk id="6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2:00.433" v="168"/>
            <ac:spMkLst>
              <pc:docMk/>
              <pc:sldMasterMk cId="943519665" sldId="2147483840"/>
              <pc:sldLayoutMk cId="206652717" sldId="2147483849"/>
              <ac:spMk id="9" creationId="{35FA1800-7C59-EA49-B8E3-0D740C48F2F3}"/>
            </ac:spMkLst>
          </pc:spChg>
          <pc:spChg chg="add del mod">
            <ac:chgData name="N.D. Barber" userId="2439b294-b381-4911-ad1d-575a5e61005a" providerId="ADAL" clId="{B2F87368-407C-A14F-8DF6-6F31515F3CDC}" dt="2020-07-06T14:53:32.934" v="190" actId="478"/>
            <ac:spMkLst>
              <pc:docMk/>
              <pc:sldMasterMk cId="943519665" sldId="2147483840"/>
              <pc:sldLayoutMk cId="206652717" sldId="2147483849"/>
              <ac:spMk id="10" creationId="{0D0388F7-1AC2-2542-ADE2-4E595E6630E7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5.254" v="191" actId="478"/>
          <pc:sldLayoutMkLst>
            <pc:docMk/>
            <pc:sldMasterMk cId="943519665" sldId="2147483840"/>
            <pc:sldLayoutMk cId="251404145" sldId="2147483850"/>
          </pc:sldLayoutMkLst>
          <pc:spChg chg="del">
            <ac:chgData name="N.D. Barber" userId="2439b294-b381-4911-ad1d-575a5e61005a" providerId="ADAL" clId="{B2F87368-407C-A14F-8DF6-6F31515F3CDC}" dt="2020-07-06T14:52:04.259" v="170" actId="478"/>
            <ac:spMkLst>
              <pc:docMk/>
              <pc:sldMasterMk cId="943519665" sldId="2147483840"/>
              <pc:sldLayoutMk cId="251404145" sldId="2147483850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2:06.541" v="172"/>
            <ac:spMkLst>
              <pc:docMk/>
              <pc:sldMasterMk cId="943519665" sldId="2147483840"/>
              <pc:sldLayoutMk cId="251404145" sldId="2147483850"/>
              <ac:spMk id="7" creationId="{A408AAF9-F1E9-4244-AC95-8A77E65FDF19}"/>
            </ac:spMkLst>
          </pc:spChg>
          <pc:spChg chg="add del mod">
            <ac:chgData name="N.D. Barber" userId="2439b294-b381-4911-ad1d-575a5e61005a" providerId="ADAL" clId="{B2F87368-407C-A14F-8DF6-6F31515F3CDC}" dt="2020-07-06T14:53:35.254" v="191" actId="478"/>
            <ac:spMkLst>
              <pc:docMk/>
              <pc:sldMasterMk cId="943519665" sldId="2147483840"/>
              <pc:sldLayoutMk cId="251404145" sldId="2147483850"/>
              <ac:spMk id="8" creationId="{7B9625EE-4FBE-AC40-9138-6032AA898C90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7.660" v="192" actId="478"/>
          <pc:sldLayoutMkLst>
            <pc:docMk/>
            <pc:sldMasterMk cId="943519665" sldId="2147483840"/>
            <pc:sldLayoutMk cId="862897899" sldId="2147483851"/>
          </pc:sldLayoutMkLst>
          <pc:spChg chg="del">
            <ac:chgData name="N.D. Barber" userId="2439b294-b381-4911-ad1d-575a5e61005a" providerId="ADAL" clId="{B2F87368-407C-A14F-8DF6-6F31515F3CDC}" dt="2020-07-06T14:52:09.775" v="174" actId="478"/>
            <ac:spMkLst>
              <pc:docMk/>
              <pc:sldMasterMk cId="943519665" sldId="2147483840"/>
              <pc:sldLayoutMk cId="862897899" sldId="2147483851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2:12.458" v="176"/>
            <ac:spMkLst>
              <pc:docMk/>
              <pc:sldMasterMk cId="943519665" sldId="2147483840"/>
              <pc:sldLayoutMk cId="862897899" sldId="2147483851"/>
              <ac:spMk id="7" creationId="{9671F3B3-2E3B-FB41-BEDF-FEFFA3014ACB}"/>
            </ac:spMkLst>
          </pc:spChg>
          <pc:spChg chg="add del mod">
            <ac:chgData name="N.D. Barber" userId="2439b294-b381-4911-ad1d-575a5e61005a" providerId="ADAL" clId="{B2F87368-407C-A14F-8DF6-6F31515F3CDC}" dt="2020-07-06T14:53:37.660" v="192" actId="478"/>
            <ac:spMkLst>
              <pc:docMk/>
              <pc:sldMasterMk cId="943519665" sldId="2147483840"/>
              <pc:sldLayoutMk cId="862897899" sldId="2147483851"/>
              <ac:spMk id="8" creationId="{C308218A-6072-A54F-AEB8-72BC3ACA5E11}"/>
            </ac:spMkLst>
          </pc:spChg>
        </pc:sldLayoutChg>
      </pc:sldMasterChg>
    </pc:docChg>
  </pc:docChgLst>
  <pc:docChgLst>
    <pc:chgData name="N.D. Barber" userId="2439b294-b381-4911-ad1d-575a5e61005a" providerId="ADAL" clId="{F8B8FF06-F57F-6F44-89B5-3094D49DC0AB}"/>
    <pc:docChg chg="custSel delSld modSld">
      <pc:chgData name="N.D. Barber" userId="2439b294-b381-4911-ad1d-575a5e61005a" providerId="ADAL" clId="{F8B8FF06-F57F-6F44-89B5-3094D49DC0AB}" dt="2020-07-06T15:54:39.883" v="73" actId="113"/>
      <pc:docMkLst>
        <pc:docMk/>
      </pc:docMkLst>
      <pc:sldChg chg="modSp">
        <pc:chgData name="N.D. Barber" userId="2439b294-b381-4911-ad1d-575a5e61005a" providerId="ADAL" clId="{F8B8FF06-F57F-6F44-89B5-3094D49DC0AB}" dt="2020-07-06T15:50:27.229" v="44" actId="20577"/>
        <pc:sldMkLst>
          <pc:docMk/>
          <pc:sldMk cId="943752205" sldId="258"/>
        </pc:sldMkLst>
        <pc:spChg chg="mod">
          <ac:chgData name="N.D. Barber" userId="2439b294-b381-4911-ad1d-575a5e61005a" providerId="ADAL" clId="{F8B8FF06-F57F-6F44-89B5-3094D49DC0AB}" dt="2020-07-06T15:50:27.229" v="44" actId="20577"/>
          <ac:spMkLst>
            <pc:docMk/>
            <pc:sldMk cId="943752205" sldId="258"/>
            <ac:spMk id="2" creationId="{00000000-0000-0000-0000-000000000000}"/>
          </ac:spMkLst>
        </pc:spChg>
      </pc:sldChg>
      <pc:sldChg chg="modSp">
        <pc:chgData name="N.D. Barber" userId="2439b294-b381-4911-ad1d-575a5e61005a" providerId="ADAL" clId="{F8B8FF06-F57F-6F44-89B5-3094D49DC0AB}" dt="2020-07-06T15:52:46.411" v="50" actId="33524"/>
        <pc:sldMkLst>
          <pc:docMk/>
          <pc:sldMk cId="3982107366" sldId="276"/>
        </pc:sldMkLst>
        <pc:spChg chg="mod">
          <ac:chgData name="N.D. Barber" userId="2439b294-b381-4911-ad1d-575a5e61005a" providerId="ADAL" clId="{F8B8FF06-F57F-6F44-89B5-3094D49DC0AB}" dt="2020-07-06T15:52:46.411" v="50" actId="33524"/>
          <ac:spMkLst>
            <pc:docMk/>
            <pc:sldMk cId="3982107366" sldId="276"/>
            <ac:spMk id="3" creationId="{DAB305CE-FF84-504E-A791-57A99FB1C5BB}"/>
          </ac:spMkLst>
        </pc:spChg>
      </pc:sldChg>
      <pc:sldChg chg="addSp modSp">
        <pc:chgData name="N.D. Barber" userId="2439b294-b381-4911-ad1d-575a5e61005a" providerId="ADAL" clId="{F8B8FF06-F57F-6F44-89B5-3094D49DC0AB}" dt="2020-07-06T15:54:39.883" v="73" actId="113"/>
        <pc:sldMkLst>
          <pc:docMk/>
          <pc:sldMk cId="1338931758" sldId="277"/>
        </pc:sldMkLst>
        <pc:spChg chg="mod">
          <ac:chgData name="N.D. Barber" userId="2439b294-b381-4911-ad1d-575a5e61005a" providerId="ADAL" clId="{F8B8FF06-F57F-6F44-89B5-3094D49DC0AB}" dt="2020-07-06T15:54:33.023" v="71" actId="113"/>
          <ac:spMkLst>
            <pc:docMk/>
            <pc:sldMk cId="1338931758" sldId="277"/>
            <ac:spMk id="3" creationId="{6F69D046-0F02-CE4B-BCEF-330237B3E970}"/>
          </ac:spMkLst>
        </pc:spChg>
        <pc:spChg chg="add mod">
          <ac:chgData name="N.D. Barber" userId="2439b294-b381-4911-ad1d-575a5e61005a" providerId="ADAL" clId="{F8B8FF06-F57F-6F44-89B5-3094D49DC0AB}" dt="2020-07-06T15:54:07.162" v="70" actId="1076"/>
          <ac:spMkLst>
            <pc:docMk/>
            <pc:sldMk cId="1338931758" sldId="277"/>
            <ac:spMk id="6" creationId="{F2681EE8-D2F1-2047-B4F4-BFABE2017A0E}"/>
          </ac:spMkLst>
        </pc:spChg>
        <pc:spChg chg="mod">
          <ac:chgData name="N.D. Barber" userId="2439b294-b381-4911-ad1d-575a5e61005a" providerId="ADAL" clId="{F8B8FF06-F57F-6F44-89B5-3094D49DC0AB}" dt="2020-07-06T15:54:39.883" v="73" actId="113"/>
          <ac:spMkLst>
            <pc:docMk/>
            <pc:sldMk cId="1338931758" sldId="277"/>
            <ac:spMk id="8" creationId="{1952B431-84ED-EA48-99FA-614D3EE146A8}"/>
          </ac:spMkLst>
        </pc:spChg>
      </pc:sldChg>
      <pc:sldChg chg="del">
        <pc:chgData name="N.D. Barber" userId="2439b294-b381-4911-ad1d-575a5e61005a" providerId="ADAL" clId="{F8B8FF06-F57F-6F44-89B5-3094D49DC0AB}" dt="2020-07-06T15:09:07.347" v="23" actId="2696"/>
        <pc:sldMkLst>
          <pc:docMk/>
          <pc:sldMk cId="3668174805" sldId="283"/>
        </pc:sldMkLst>
      </pc:sldChg>
      <pc:sldChg chg="modSp">
        <pc:chgData name="N.D. Barber" userId="2439b294-b381-4911-ad1d-575a5e61005a" providerId="ADAL" clId="{F8B8FF06-F57F-6F44-89B5-3094D49DC0AB}" dt="2020-07-06T15:09:23.159" v="25"/>
        <pc:sldMkLst>
          <pc:docMk/>
          <pc:sldMk cId="745969750" sldId="284"/>
        </pc:sldMkLst>
        <pc:spChg chg="mod">
          <ac:chgData name="N.D. Barber" userId="2439b294-b381-4911-ad1d-575a5e61005a" providerId="ADAL" clId="{F8B8FF06-F57F-6F44-89B5-3094D49DC0AB}" dt="2020-07-06T15:09:17.444" v="24"/>
          <ac:spMkLst>
            <pc:docMk/>
            <pc:sldMk cId="745969750" sldId="284"/>
            <ac:spMk id="2" creationId="{E3F3BBB5-7E9F-D04C-A949-3F643F7AED5A}"/>
          </ac:spMkLst>
        </pc:spChg>
        <pc:spChg chg="mod">
          <ac:chgData name="N.D. Barber" userId="2439b294-b381-4911-ad1d-575a5e61005a" providerId="ADAL" clId="{F8B8FF06-F57F-6F44-89B5-3094D49DC0AB}" dt="2020-07-06T15:09:23.159" v="25"/>
          <ac:spMkLst>
            <pc:docMk/>
            <pc:sldMk cId="745969750" sldId="284"/>
            <ac:spMk id="3" creationId="{F1949005-F722-244E-B078-C4151BD33D05}"/>
          </ac:spMkLst>
        </pc:spChg>
      </pc:sldChg>
      <pc:sldChg chg="modSp">
        <pc:chgData name="N.D. Barber" userId="2439b294-b381-4911-ad1d-575a5e61005a" providerId="ADAL" clId="{F8B8FF06-F57F-6F44-89B5-3094D49DC0AB}" dt="2020-07-06T15:09:00.496" v="22"/>
        <pc:sldMkLst>
          <pc:docMk/>
          <pc:sldMk cId="1198860467" sldId="285"/>
        </pc:sldMkLst>
        <pc:spChg chg="mod">
          <ac:chgData name="N.D. Barber" userId="2439b294-b381-4911-ad1d-575a5e61005a" providerId="ADAL" clId="{F8B8FF06-F57F-6F44-89B5-3094D49DC0AB}" dt="2020-07-06T15:08:52.602" v="21" actId="20577"/>
          <ac:spMkLst>
            <pc:docMk/>
            <pc:sldMk cId="1198860467" sldId="285"/>
            <ac:spMk id="2" creationId="{F6DD355A-B1DE-394E-A944-0D553C6E4877}"/>
          </ac:spMkLst>
        </pc:spChg>
        <pc:spChg chg="mod">
          <ac:chgData name="N.D. Barber" userId="2439b294-b381-4911-ad1d-575a5e61005a" providerId="ADAL" clId="{F8B8FF06-F57F-6F44-89B5-3094D49DC0AB}" dt="2020-07-06T15:09:00.496" v="22"/>
          <ac:spMkLst>
            <pc:docMk/>
            <pc:sldMk cId="1198860467" sldId="285"/>
            <ac:spMk id="3" creationId="{42D5277B-D6A7-9B46-A1D7-07322D4DC1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3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9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7645D96-3108-B545-9B42-23C24617A283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51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9497-7443-3649-BD98-86E7AA467390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2939-C404-CD42-9389-BDB8482DAA01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8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CA2FF639-FC09-5F4A-B23C-8B1FDDDDEFBF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FC355047-41C0-8641-9CD9-E597560F38B5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36C54D54-7A92-A645-BFCE-8BE6B8068A7A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B6F76746-A03E-1446-B7CF-798FC3EE1D9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>
                <a:latin typeface="Candara" panose="020E0502030303020204" pitchFamily="34" charset="0"/>
              </a:defRPr>
            </a:lvl1pPr>
            <a:lvl2pPr>
              <a:defRPr sz="1800">
                <a:latin typeface="Candara" panose="020E0502030303020204" pitchFamily="34" charset="0"/>
              </a:defRPr>
            </a:lvl2pPr>
            <a:lvl3pPr>
              <a:defRPr sz="16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>
                <a:latin typeface="Candara" panose="020E0502030303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4152640C-FBCD-2845-990D-FAE60167BFE2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57BE5EE7-EBBE-D047-A622-014412DFBC0F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70D1B046-536E-594E-9C7D-0944F6913C4A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5D8D20A-82A3-C041-8A17-67F566D62C4A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lumMod val="6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McGill GIS for Dummies - Session 3 – GIS for the Intrepid 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94351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db38@cam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ndb38" TargetMode="External"/><Relationship Id="rId4" Type="http://schemas.openxmlformats.org/officeDocument/2006/relationships/hyperlink" Target="http://www.volcannic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182" y="4943476"/>
            <a:ext cx="10156435" cy="1076324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GIS For the Intrepid: Session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44182" y="6229349"/>
            <a:ext cx="9747821" cy="5365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BFBFBF"/>
                </a:solidFill>
              </a:rPr>
              <a:t>Presented by Nicholas Barber, 2</a:t>
            </a:r>
            <a:r>
              <a:rPr lang="en-US" sz="1600" baseline="30000" dirty="0">
                <a:solidFill>
                  <a:srgbClr val="BFBFBF"/>
                </a:solidFill>
              </a:rPr>
              <a:t>nd</a:t>
            </a:r>
            <a:r>
              <a:rPr lang="en-US" sz="1600" dirty="0">
                <a:solidFill>
                  <a:srgbClr val="BFBFBF"/>
                </a:solidFill>
              </a:rPr>
              <a:t> Year PhD Student at the University of Cambridge, U.K.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BFBFBF"/>
                </a:solidFill>
                <a:hlinkClick r:id="rId3"/>
              </a:rPr>
              <a:t>ndb38@cam.ac.uk</a:t>
            </a:r>
            <a:r>
              <a:rPr lang="en-US" sz="1600" dirty="0">
                <a:solidFill>
                  <a:srgbClr val="BFBFBF"/>
                </a:solidFill>
              </a:rPr>
              <a:t> | </a:t>
            </a:r>
            <a:r>
              <a:rPr lang="en-US" sz="1600" dirty="0">
                <a:solidFill>
                  <a:srgbClr val="BFBFBF"/>
                </a:solidFill>
                <a:hlinkClick r:id="rId4"/>
              </a:rPr>
              <a:t>www.volcannick.com</a:t>
            </a:r>
            <a:r>
              <a:rPr lang="en-US" sz="1600" dirty="0">
                <a:solidFill>
                  <a:srgbClr val="BFBFBF"/>
                </a:solidFill>
              </a:rPr>
              <a:t> | </a:t>
            </a:r>
            <a:r>
              <a:rPr lang="en-US" sz="1600" dirty="0">
                <a:solidFill>
                  <a:srgbClr val="BFBFBF"/>
                </a:solidFill>
                <a:hlinkClick r:id="rId5"/>
              </a:rPr>
              <a:t>https://github.com/ndb38</a:t>
            </a:r>
            <a:r>
              <a:rPr lang="en-US" sz="1600" dirty="0">
                <a:solidFill>
                  <a:srgbClr val="BFBFBF"/>
                </a:solidFill>
              </a:rPr>
              <a:t> | Twitter @</a:t>
            </a:r>
            <a:r>
              <a:rPr lang="en-US" sz="1600" dirty="0" err="1">
                <a:solidFill>
                  <a:srgbClr val="BFBFBF"/>
                </a:solidFill>
              </a:rPr>
              <a:t>volcannick</a:t>
            </a:r>
            <a:r>
              <a:rPr lang="en-US" sz="1600" dirty="0">
                <a:solidFill>
                  <a:srgbClr val="BFBFBF"/>
                </a:solidFill>
              </a:rPr>
              <a:t> </a:t>
            </a:r>
            <a:endParaRPr sz="1600" dirty="0">
              <a:solidFill>
                <a:srgbClr val="BFBFB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le of hay&#10;&#10;Description automatically generated">
            <a:extLst>
              <a:ext uri="{FF2B5EF4-FFF2-40B4-BE49-F238E27FC236}">
                <a16:creationId xmlns:a16="http://schemas.microsoft.com/office/drawing/2014/main" id="{4A724ECE-E424-7543-B211-3CDD94A67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286" y="0"/>
            <a:ext cx="9275371" cy="50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52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FDEF-BB20-2640-AE33-EF3C356C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A57AD-5209-A842-9D75-5F0838EC0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C910F-2CF2-7144-BC19-8EBF7941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F5160-A52B-134F-8321-172876D7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2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355A-B1DE-394E-A944-0D553C6E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goals at the start: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277B-D6A7-9B46-A1D7-07322D4DC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Highlight what GIS can do for geoscientists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Outline the key principles of a geographic information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Providing a fully guided GIS workflow template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Identify key areas of growth for GIS in geoscience research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C2EB-62D0-A24B-B39B-D1019AE7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B9155-EBFD-674B-B601-817944DE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6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BBB5-7E9F-D04C-A949-3F643F7A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take nothing else away from this workshop….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9005-F722-244E-B078-C4151BD3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GIS is a helpful tool in your workflow if you have data with a spatial dimension</a:t>
            </a:r>
          </a:p>
          <a:p>
            <a:r>
              <a:rPr lang="en-US" dirty="0"/>
              <a:t>GIS software lets you store, collect, analyze, and share spatial data</a:t>
            </a:r>
          </a:p>
          <a:p>
            <a:r>
              <a:rPr lang="en-US" dirty="0"/>
              <a:t>Modern GIS platforms like ArcMap and QGIS are all around workhorses – essential to tasks like spatial modeling, database management, cartography, geodesy, data visualization, hazard mitigation, and story telling</a:t>
            </a:r>
          </a:p>
          <a:p>
            <a:r>
              <a:rPr lang="en-US" dirty="0"/>
              <a:t>Learning the capabilities of GIS is acquired from repeated, often frustrating, trial and error with the hundreds of built-in tools</a:t>
            </a:r>
          </a:p>
          <a:p>
            <a:r>
              <a:rPr lang="en-US" u="sng" dirty="0"/>
              <a:t>Studies should be designed with the GIS end user in mind!!!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36C77-879D-F24C-A143-4BF3FD74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853F-3836-894E-8CB5-A7119562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6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CB69-B4D3-E04A-A414-D5BF088C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F4FB-9D15-3840-9E2B-97EDC56F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Today: Session 1 – Principles and Motivation for GIS in the Geosciences</a:t>
            </a:r>
          </a:p>
          <a:p>
            <a:pPr lvl="1"/>
            <a:r>
              <a:rPr lang="en-US" dirty="0"/>
              <a:t>Why GIS?</a:t>
            </a:r>
          </a:p>
          <a:p>
            <a:pPr lvl="1"/>
            <a:r>
              <a:rPr lang="en-US" dirty="0"/>
              <a:t>Principles of GIS</a:t>
            </a:r>
          </a:p>
          <a:p>
            <a:pPr lvl="1"/>
            <a:r>
              <a:rPr lang="en-US" dirty="0"/>
              <a:t>Getting acquainted with Quantum GIS?</a:t>
            </a:r>
          </a:p>
          <a:p>
            <a:r>
              <a:rPr lang="en-US" dirty="0"/>
              <a:t>Wednesday June 17</a:t>
            </a:r>
            <a:r>
              <a:rPr lang="en-US" baseline="30000" dirty="0"/>
              <a:t>th</a:t>
            </a:r>
            <a:r>
              <a:rPr lang="en-US" dirty="0"/>
              <a:t>: Session 2 – Tutorial + Guagua Pichincha Exercise</a:t>
            </a:r>
          </a:p>
          <a:p>
            <a:pPr lvl="1"/>
            <a:r>
              <a:rPr lang="en-US" dirty="0"/>
              <a:t>Tour of Interface</a:t>
            </a:r>
          </a:p>
          <a:p>
            <a:pPr lvl="1"/>
            <a:r>
              <a:rPr lang="en-US" dirty="0"/>
              <a:t>Tutorial</a:t>
            </a:r>
          </a:p>
          <a:p>
            <a:r>
              <a:rPr lang="en-US" b="1" dirty="0"/>
              <a:t>Monday July 6</a:t>
            </a:r>
            <a:r>
              <a:rPr lang="en-US" b="1" baseline="30000" dirty="0"/>
              <a:t>th</a:t>
            </a:r>
            <a:r>
              <a:rPr lang="en-US" b="1" dirty="0"/>
              <a:t>: Session 3 (GIS for the Intrepid) - Advanced GIS </a:t>
            </a:r>
          </a:p>
          <a:p>
            <a:pPr lvl="1"/>
            <a:r>
              <a:rPr lang="en-US" dirty="0"/>
              <a:t>Frontiers of GIS</a:t>
            </a:r>
          </a:p>
          <a:p>
            <a:pPr lvl="2"/>
            <a:r>
              <a:rPr lang="en-US" dirty="0" err="1"/>
              <a:t>Geostatistics</a:t>
            </a:r>
            <a:endParaRPr lang="en-US" dirty="0"/>
          </a:p>
          <a:p>
            <a:pPr lvl="2"/>
            <a:r>
              <a:rPr lang="en-US" dirty="0"/>
              <a:t>Python</a:t>
            </a:r>
          </a:p>
          <a:p>
            <a:pPr lvl="2"/>
            <a:r>
              <a:rPr lang="en-US" dirty="0"/>
              <a:t>Data Management</a:t>
            </a:r>
          </a:p>
          <a:p>
            <a:pPr lvl="2"/>
            <a:r>
              <a:rPr lang="en-US" dirty="0"/>
              <a:t>Advanced formatting</a:t>
            </a:r>
          </a:p>
          <a:p>
            <a:r>
              <a:rPr lang="en-US" dirty="0"/>
              <a:t>Wednesday July 8</a:t>
            </a:r>
            <a:r>
              <a:rPr lang="en-US" baseline="30000" dirty="0"/>
              <a:t>th</a:t>
            </a:r>
            <a:r>
              <a:rPr lang="en-US" dirty="0"/>
              <a:t>: Scheduled “TA Hours” for 1-on-1 project advice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E957-0C46-5C42-B614-C45932F4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6003-911B-7E44-81C7-E0D058F3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9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B70C-4F2A-E648-A8B8-801C7B0D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Sessions Demonstration: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5F6C-414B-6C46-AC13-CE425348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a project</a:t>
            </a:r>
          </a:p>
          <a:p>
            <a:r>
              <a:rPr lang="en-US" dirty="0"/>
              <a:t>Finding Data</a:t>
            </a:r>
          </a:p>
          <a:p>
            <a:r>
              <a:rPr lang="en-US" dirty="0"/>
              <a:t>Defining CRS/PCS</a:t>
            </a:r>
          </a:p>
          <a:p>
            <a:r>
              <a:rPr lang="en-US" dirty="0"/>
              <a:t>Initial Import + Projection </a:t>
            </a:r>
          </a:p>
          <a:p>
            <a:r>
              <a:rPr lang="en-US" dirty="0"/>
              <a:t>Georeferencing Images</a:t>
            </a:r>
          </a:p>
          <a:p>
            <a:r>
              <a:rPr lang="en-US" dirty="0"/>
              <a:t>Tracing </a:t>
            </a:r>
            <a:r>
              <a:rPr lang="en-US" dirty="0" err="1"/>
              <a:t>Basemaps</a:t>
            </a:r>
            <a:endParaRPr lang="en-US" dirty="0"/>
          </a:p>
          <a:p>
            <a:r>
              <a:rPr lang="en-US" dirty="0"/>
              <a:t>Analysis: Geoprocessing, Statistics, Attributes</a:t>
            </a:r>
          </a:p>
          <a:p>
            <a:r>
              <a:rPr lang="en-US" dirty="0"/>
              <a:t>Visualization and Symbology</a:t>
            </a:r>
          </a:p>
          <a:p>
            <a:r>
              <a:rPr lang="en-US" dirty="0"/>
              <a:t>Layout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19F90-D68F-234F-B195-0CAA751C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D8CA-8D81-0941-9989-FF65858E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4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4150-A855-644E-93DD-B1A5C2E7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05CE-FF84-504E-A791-57A99FB1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Won’t Cover</a:t>
            </a:r>
          </a:p>
          <a:p>
            <a:pPr lvl="1"/>
            <a:r>
              <a:rPr lang="en-US" dirty="0"/>
              <a:t>Advanced Cartography (layout Manager)</a:t>
            </a:r>
          </a:p>
          <a:p>
            <a:pPr lvl="1"/>
            <a:r>
              <a:rPr lang="en-US" dirty="0"/>
              <a:t>LANDSAT Mineral </a:t>
            </a:r>
            <a:r>
              <a:rPr lang="en-US" dirty="0" err="1"/>
              <a:t>Epxloration</a:t>
            </a:r>
            <a:endParaRPr lang="en-US" dirty="0"/>
          </a:p>
          <a:p>
            <a:pPr lvl="2"/>
            <a:r>
              <a:rPr lang="en-US" dirty="0"/>
              <a:t>Too big a topic to cover in a 2-hour course </a:t>
            </a:r>
            <a:r>
              <a:rPr lang="en-US" dirty="0">
                <a:sym typeface="Wingdings" pitchFamily="2" charset="2"/>
              </a:rPr>
              <a:t> </a:t>
            </a:r>
            <a:endParaRPr lang="en-US" dirty="0"/>
          </a:p>
          <a:p>
            <a:pPr lvl="1"/>
            <a:r>
              <a:rPr lang="en-US" dirty="0"/>
              <a:t>Python in QGIS **in great detail**</a:t>
            </a:r>
          </a:p>
          <a:p>
            <a:pPr lvl="2"/>
            <a:r>
              <a:rPr lang="en-US" dirty="0"/>
              <a:t>I will show functionality, but once you know the basics, the details are self-explanatory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673E-13E5-EB44-B5EE-749A920C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7F12-B06E-6549-B7D9-357DB5A0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4150-A855-644E-93DD-B1A5C2E7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05CE-FF84-504E-A791-57A99FB1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It Won’t Cover</a:t>
            </a:r>
          </a:p>
          <a:p>
            <a:pPr lvl="1"/>
            <a:r>
              <a:rPr lang="en-US" dirty="0"/>
              <a:t>Advanced Cartography (layout Manager)</a:t>
            </a:r>
          </a:p>
          <a:p>
            <a:pPr lvl="1"/>
            <a:r>
              <a:rPr lang="en-US" dirty="0"/>
              <a:t>LANDSAT Mineral </a:t>
            </a:r>
            <a:r>
              <a:rPr lang="en-US" dirty="0" err="1"/>
              <a:t>Epxloration</a:t>
            </a:r>
            <a:endParaRPr lang="en-US" dirty="0"/>
          </a:p>
          <a:p>
            <a:pPr lvl="2"/>
            <a:r>
              <a:rPr lang="en-US" dirty="0"/>
              <a:t>Too big a topic to cover in a 2 hour course</a:t>
            </a:r>
          </a:p>
          <a:p>
            <a:pPr lvl="1"/>
            <a:r>
              <a:rPr lang="en-US" dirty="0"/>
              <a:t>Python in QGIS **in great detail**</a:t>
            </a:r>
          </a:p>
          <a:p>
            <a:pPr lvl="2"/>
            <a:r>
              <a:rPr lang="en-US" dirty="0"/>
              <a:t>I will show functionality, but once you know the basics, the details are self-explanatory</a:t>
            </a:r>
          </a:p>
          <a:p>
            <a:r>
              <a:rPr lang="en-US" dirty="0"/>
              <a:t>What It Will Cover</a:t>
            </a:r>
          </a:p>
          <a:p>
            <a:pPr lvl="1"/>
            <a:r>
              <a:rPr lang="en-US" dirty="0"/>
              <a:t>Multiple Data Types Handling/Conversion</a:t>
            </a:r>
          </a:p>
          <a:p>
            <a:pPr lvl="1"/>
            <a:r>
              <a:rPr lang="en-US" dirty="0"/>
              <a:t>CSV + Raster Manipulation</a:t>
            </a:r>
          </a:p>
          <a:p>
            <a:pPr lvl="1"/>
            <a:r>
              <a:rPr lang="en-US" dirty="0" err="1"/>
              <a:t>Geostatistics</a:t>
            </a:r>
            <a:endParaRPr lang="en-US" dirty="0"/>
          </a:p>
          <a:p>
            <a:pPr lvl="1"/>
            <a:r>
              <a:rPr lang="en-US" dirty="0"/>
              <a:t>Raster Statistics + Zonal Statistics</a:t>
            </a:r>
          </a:p>
          <a:p>
            <a:pPr lvl="1"/>
            <a:r>
              <a:rPr lang="en-US" dirty="0" err="1"/>
              <a:t>Adavanced</a:t>
            </a:r>
            <a:r>
              <a:rPr lang="en-US" dirty="0"/>
              <a:t> Formatting + Symbology</a:t>
            </a:r>
          </a:p>
          <a:p>
            <a:pPr lvl="1"/>
            <a:r>
              <a:rPr lang="en-US" dirty="0"/>
              <a:t>DEM Visualization</a:t>
            </a:r>
          </a:p>
          <a:p>
            <a:pPr lvl="1"/>
            <a:r>
              <a:rPr lang="en-US" dirty="0"/>
              <a:t>Web Database Connections</a:t>
            </a:r>
          </a:p>
          <a:p>
            <a:pPr lvl="1"/>
            <a:r>
              <a:rPr lang="en-US" dirty="0"/>
              <a:t>Basics of Python in QGIS</a:t>
            </a:r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673E-13E5-EB44-B5EE-749A920C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7F12-B06E-6549-B7D9-357DB5A0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B2F7-7C36-004D-917B-D978CFAA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to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D046-0F02-CE4B-BCEF-330237B3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863"/>
            <a:ext cx="8932452" cy="4351337"/>
          </a:xfrm>
        </p:spPr>
        <p:txBody>
          <a:bodyPr>
            <a:normAutofit/>
          </a:bodyPr>
          <a:lstStyle/>
          <a:p>
            <a:r>
              <a:rPr lang="en-US" b="1" dirty="0"/>
              <a:t>Section 1: Advanced Analysis</a:t>
            </a:r>
          </a:p>
          <a:p>
            <a:pPr lvl="1"/>
            <a:r>
              <a:rPr lang="en-US" dirty="0"/>
              <a:t>Exercise 2: Fluid Geochemistry of G.P.</a:t>
            </a:r>
          </a:p>
          <a:p>
            <a:pPr lvl="2"/>
            <a:r>
              <a:rPr lang="en-US" dirty="0"/>
              <a:t>Importing CSVs</a:t>
            </a:r>
          </a:p>
          <a:p>
            <a:pPr lvl="2"/>
            <a:r>
              <a:rPr lang="en-US" dirty="0"/>
              <a:t>Spatial Joins</a:t>
            </a:r>
          </a:p>
          <a:p>
            <a:pPr lvl="2"/>
            <a:r>
              <a:rPr lang="en-US" dirty="0"/>
              <a:t>Interpolating Point Shapefiles</a:t>
            </a:r>
          </a:p>
          <a:p>
            <a:pPr lvl="1"/>
            <a:r>
              <a:rPr lang="en-US" dirty="0"/>
              <a:t>Exercise 3: Landslide Risk near Quito</a:t>
            </a:r>
          </a:p>
          <a:p>
            <a:pPr lvl="2"/>
            <a:r>
              <a:rPr lang="en-US" dirty="0"/>
              <a:t>Raster Statistics</a:t>
            </a:r>
          </a:p>
          <a:p>
            <a:pPr lvl="2"/>
            <a:r>
              <a:rPr lang="en-US" dirty="0"/>
              <a:t>Rasterizing a Shapefile</a:t>
            </a:r>
          </a:p>
          <a:p>
            <a:pPr lvl="2"/>
            <a:r>
              <a:rPr lang="en-US" dirty="0"/>
              <a:t>Raster Calculator</a:t>
            </a:r>
          </a:p>
          <a:p>
            <a:pPr lvl="2"/>
            <a:r>
              <a:rPr lang="en-US" dirty="0"/>
              <a:t>Zonal Statistics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0827-2326-D643-8A9C-74680968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82A5C-F4BD-FC4E-BDA7-9E86DC0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52B431-84ED-EA48-99FA-614D3EE146A8}"/>
              </a:ext>
            </a:extLst>
          </p:cNvPr>
          <p:cNvSpPr txBox="1">
            <a:spLocks/>
          </p:cNvSpPr>
          <p:nvPr/>
        </p:nvSpPr>
        <p:spPr>
          <a:xfrm>
            <a:off x="5405503" y="1820862"/>
            <a:ext cx="893245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Section 2: Advanced Formatting</a:t>
            </a:r>
          </a:p>
          <a:p>
            <a:pPr lvl="1"/>
            <a:r>
              <a:rPr lang="en-US" dirty="0"/>
              <a:t>Line Symbology</a:t>
            </a:r>
          </a:p>
          <a:p>
            <a:pPr lvl="1"/>
            <a:r>
              <a:rPr lang="en-US" dirty="0"/>
              <a:t>Draw Effects</a:t>
            </a:r>
          </a:p>
          <a:p>
            <a:pPr lvl="1"/>
            <a:r>
              <a:rPr lang="en-US" dirty="0"/>
              <a:t>Heatmaps</a:t>
            </a:r>
          </a:p>
          <a:p>
            <a:pPr lvl="1"/>
            <a:r>
              <a:rPr lang="en-US" dirty="0"/>
              <a:t>Raster Viz.</a:t>
            </a:r>
          </a:p>
          <a:p>
            <a:pPr lvl="1"/>
            <a:r>
              <a:rPr lang="en-US" dirty="0"/>
              <a:t>3D Viewer</a:t>
            </a:r>
          </a:p>
          <a:p>
            <a:r>
              <a:rPr lang="en-US" b="1" dirty="0"/>
              <a:t>Section 3: Final Topics</a:t>
            </a:r>
          </a:p>
          <a:p>
            <a:pPr lvl="1"/>
            <a:r>
              <a:rPr lang="en-US" dirty="0"/>
              <a:t>Spatial Database Connections</a:t>
            </a:r>
          </a:p>
          <a:p>
            <a:pPr lvl="1"/>
            <a:r>
              <a:rPr lang="en-US" dirty="0"/>
              <a:t>Basics of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81EE8-D2F1-2047-B4F4-BFABE2017A0E}"/>
              </a:ext>
            </a:extLst>
          </p:cNvPr>
          <p:cNvSpPr txBox="1"/>
          <p:nvPr/>
        </p:nvSpPr>
        <p:spPr>
          <a:xfrm>
            <a:off x="1806223" y="4718756"/>
            <a:ext cx="327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5 Minute break?</a:t>
            </a:r>
          </a:p>
        </p:txBody>
      </p:sp>
    </p:spTree>
    <p:extLst>
      <p:ext uri="{BB962C8B-B14F-4D97-AF65-F5344CB8AC3E}">
        <p14:creationId xmlns:p14="http://schemas.microsoft.com/office/powerpoint/2010/main" val="133893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1C6-366C-E241-A164-6D3AE2E3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7BC1A-8F83-1544-9036-E4F7D93B9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35221-BD0E-8542-998C-09AD6324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22ED2-F181-FC41-A3F5-24594041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7915-CC85-9E40-AA7E-3F0881F6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DBBD6-115A-774E-A5E1-F125CFEC5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BD5A6-4818-8E43-B2D7-487D0F12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88928-534E-5244-99DF-F63281AE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7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4A9B-F735-B54D-B030-262342A8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E35EF-D7C9-E34F-AC87-E32EE5EAD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192A-4F71-8E46-87AE-01426B7B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1838B-A01F-E640-973D-877238FD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3379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DF7EF6E-B0AA-2A48-B24B-17DF61901145}" vid="{88F39552-5500-9048-98D2-CF5E11DEBD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550</Words>
  <Application>Microsoft Macintosh PowerPoint</Application>
  <PresentationFormat>Widescreen</PresentationFormat>
  <Paragraphs>111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Candara</vt:lpstr>
      <vt:lpstr>Century Schoolbook</vt:lpstr>
      <vt:lpstr>Wingdings 2</vt:lpstr>
      <vt:lpstr>View</vt:lpstr>
      <vt:lpstr>GIS For the Intrepid: Session 3</vt:lpstr>
      <vt:lpstr>Workshop Structure</vt:lpstr>
      <vt:lpstr>Previous Sessions Demonstration:</vt:lpstr>
      <vt:lpstr>Today’s Demonstration</vt:lpstr>
      <vt:lpstr>Today’s Demonstration</vt:lpstr>
      <vt:lpstr>Let’s Get to It!</vt:lpstr>
      <vt:lpstr>Section 1</vt:lpstr>
      <vt:lpstr>Section 2</vt:lpstr>
      <vt:lpstr>Section 3</vt:lpstr>
      <vt:lpstr>Final Thoughts</vt:lpstr>
      <vt:lpstr>My goals at the start:</vt:lpstr>
      <vt:lpstr>If you take nothing else away from this workshop….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For Dummies Session 2: Live Demo</dc:title>
  <dc:creator>N.D. Barber</dc:creator>
  <cp:lastModifiedBy>N.D. Barber</cp:lastModifiedBy>
  <cp:revision>1</cp:revision>
  <dcterms:created xsi:type="dcterms:W3CDTF">2020-06-17T15:20:15Z</dcterms:created>
  <dcterms:modified xsi:type="dcterms:W3CDTF">2020-07-06T15:54:40Z</dcterms:modified>
</cp:coreProperties>
</file>