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94" r:id="rId2"/>
    <p:sldId id="397" r:id="rId3"/>
    <p:sldId id="398" r:id="rId4"/>
    <p:sldId id="534" r:id="rId5"/>
    <p:sldId id="554" r:id="rId6"/>
    <p:sldId id="507" r:id="rId7"/>
    <p:sldId id="536" r:id="rId8"/>
    <p:sldId id="506" r:id="rId9"/>
    <p:sldId id="537" r:id="rId10"/>
    <p:sldId id="509" r:id="rId11"/>
    <p:sldId id="510" r:id="rId12"/>
    <p:sldId id="512" r:id="rId13"/>
    <p:sldId id="513" r:id="rId14"/>
    <p:sldId id="515" r:id="rId15"/>
    <p:sldId id="516" r:id="rId16"/>
    <p:sldId id="517" r:id="rId17"/>
    <p:sldId id="518" r:id="rId18"/>
    <p:sldId id="555" r:id="rId19"/>
    <p:sldId id="540" r:id="rId20"/>
    <p:sldId id="541" r:id="rId21"/>
    <p:sldId id="521" r:id="rId22"/>
    <p:sldId id="522" r:id="rId23"/>
    <p:sldId id="523" r:id="rId24"/>
    <p:sldId id="556" r:id="rId25"/>
    <p:sldId id="557" r:id="rId26"/>
    <p:sldId id="558" r:id="rId27"/>
    <p:sldId id="524" r:id="rId28"/>
    <p:sldId id="525" r:id="rId29"/>
    <p:sldId id="527" r:id="rId30"/>
    <p:sldId id="526" r:id="rId31"/>
    <p:sldId id="542" r:id="rId32"/>
    <p:sldId id="549" r:id="rId33"/>
    <p:sldId id="548" r:id="rId34"/>
    <p:sldId id="546" r:id="rId35"/>
  </p:sldIdLst>
  <p:sldSz cx="9144000" cy="6858000" type="screen4x3"/>
  <p:notesSz cx="9942513" cy="676116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9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olina Sola" initials="C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EF"/>
    <a:srgbClr val="00457C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326AE4-A585-4D65-8EBF-2570B08E6AB2}" v="17" dt="2022-03-10T20:01:18.759"/>
  </p1510:revLst>
</p1510:revInfo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195" autoAdjust="0"/>
    <p:restoredTop sz="94624" autoAdjust="0"/>
  </p:normalViewPr>
  <p:slideViewPr>
    <p:cSldViewPr>
      <p:cViewPr varScale="1">
        <p:scale>
          <a:sx n="106" d="100"/>
          <a:sy n="106" d="100"/>
        </p:scale>
        <p:origin x="136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740" y="-96"/>
      </p:cViewPr>
      <p:guideLst>
        <p:guide orient="horz" pos="2129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eber Dias" userId="45e1eb85-cdb2-4bce-80e3-07fe5023f627" providerId="ADAL" clId="{8A326AE4-A585-4D65-8EBF-2570B08E6AB2}"/>
    <pc:docChg chg="undo custSel addSld delSld modSld">
      <pc:chgData name="Kleber Dias" userId="45e1eb85-cdb2-4bce-80e3-07fe5023f627" providerId="ADAL" clId="{8A326AE4-A585-4D65-8EBF-2570B08E6AB2}" dt="2022-03-24T22:28:12.581" v="361" actId="1076"/>
      <pc:docMkLst>
        <pc:docMk/>
      </pc:docMkLst>
      <pc:sldChg chg="modSp mod">
        <pc:chgData name="Kleber Dias" userId="45e1eb85-cdb2-4bce-80e3-07fe5023f627" providerId="ADAL" clId="{8A326AE4-A585-4D65-8EBF-2570B08E6AB2}" dt="2022-03-10T18:45:27.705" v="15" actId="20577"/>
        <pc:sldMkLst>
          <pc:docMk/>
          <pc:sldMk cId="0" sldId="394"/>
        </pc:sldMkLst>
        <pc:spChg chg="mod">
          <ac:chgData name="Kleber Dias" userId="45e1eb85-cdb2-4bce-80e3-07fe5023f627" providerId="ADAL" clId="{8A326AE4-A585-4D65-8EBF-2570B08E6AB2}" dt="2022-03-10T18:45:27.705" v="15" actId="20577"/>
          <ac:spMkLst>
            <pc:docMk/>
            <pc:sldMk cId="0" sldId="394"/>
            <ac:spMk id="6" creationId="{00000000-0000-0000-0000-000000000000}"/>
          </ac:spMkLst>
        </pc:spChg>
      </pc:sldChg>
      <pc:sldChg chg="addSp delSp modSp mod">
        <pc:chgData name="Kleber Dias" userId="45e1eb85-cdb2-4bce-80e3-07fe5023f627" providerId="ADAL" clId="{8A326AE4-A585-4D65-8EBF-2570B08E6AB2}" dt="2022-03-10T19:24:55.573" v="46" actId="14100"/>
        <pc:sldMkLst>
          <pc:docMk/>
          <pc:sldMk cId="4038778879" sldId="507"/>
        </pc:sldMkLst>
        <pc:spChg chg="add del mod">
          <ac:chgData name="Kleber Dias" userId="45e1eb85-cdb2-4bce-80e3-07fe5023f627" providerId="ADAL" clId="{8A326AE4-A585-4D65-8EBF-2570B08E6AB2}" dt="2022-03-10T19:24:41.461" v="41" actId="478"/>
          <ac:spMkLst>
            <pc:docMk/>
            <pc:sldMk cId="4038778879" sldId="507"/>
            <ac:spMk id="3" creationId="{A2F23EAA-7764-4A9F-91B5-A1BBB66DF2A1}"/>
          </ac:spMkLst>
        </pc:spChg>
        <pc:spChg chg="del">
          <ac:chgData name="Kleber Dias" userId="45e1eb85-cdb2-4bce-80e3-07fe5023f627" providerId="ADAL" clId="{8A326AE4-A585-4D65-8EBF-2570B08E6AB2}" dt="2022-03-10T19:24:32.075" v="36" actId="478"/>
          <ac:spMkLst>
            <pc:docMk/>
            <pc:sldMk cId="4038778879" sldId="507"/>
            <ac:spMk id="6147" creationId="{00000000-0000-0000-0000-000000000000}"/>
          </ac:spMkLst>
        </pc:spChg>
        <pc:picChg chg="add mod">
          <ac:chgData name="Kleber Dias" userId="45e1eb85-cdb2-4bce-80e3-07fe5023f627" providerId="ADAL" clId="{8A326AE4-A585-4D65-8EBF-2570B08E6AB2}" dt="2022-03-10T19:24:55.573" v="46" actId="14100"/>
          <ac:picMkLst>
            <pc:docMk/>
            <pc:sldMk cId="4038778879" sldId="507"/>
            <ac:picMk id="5" creationId="{4C0F6805-738F-4FC4-ADBF-8CBAB077B724}"/>
          </ac:picMkLst>
        </pc:picChg>
        <pc:picChg chg="del">
          <ac:chgData name="Kleber Dias" userId="45e1eb85-cdb2-4bce-80e3-07fe5023f627" providerId="ADAL" clId="{8A326AE4-A585-4D65-8EBF-2570B08E6AB2}" dt="2022-03-10T19:24:43.645" v="42" actId="478"/>
          <ac:picMkLst>
            <pc:docMk/>
            <pc:sldMk cId="4038778879" sldId="507"/>
            <ac:picMk id="27650" creationId="{00000000-0000-0000-0000-000000000000}"/>
          </ac:picMkLst>
        </pc:picChg>
      </pc:sldChg>
      <pc:sldChg chg="modSp mod">
        <pc:chgData name="Kleber Dias" userId="45e1eb85-cdb2-4bce-80e3-07fe5023f627" providerId="ADAL" clId="{8A326AE4-A585-4D65-8EBF-2570B08E6AB2}" dt="2022-03-10T19:25:47.969" v="55" actId="20577"/>
        <pc:sldMkLst>
          <pc:docMk/>
          <pc:sldMk cId="2353433033" sldId="512"/>
        </pc:sldMkLst>
        <pc:spChg chg="mod">
          <ac:chgData name="Kleber Dias" userId="45e1eb85-cdb2-4bce-80e3-07fe5023f627" providerId="ADAL" clId="{8A326AE4-A585-4D65-8EBF-2570B08E6AB2}" dt="2022-03-10T19:25:47.969" v="55" actId="20577"/>
          <ac:spMkLst>
            <pc:docMk/>
            <pc:sldMk cId="2353433033" sldId="512"/>
            <ac:spMk id="10243" creationId="{00000000-0000-0000-0000-000000000000}"/>
          </ac:spMkLst>
        </pc:spChg>
      </pc:sldChg>
      <pc:sldChg chg="modSp mod">
        <pc:chgData name="Kleber Dias" userId="45e1eb85-cdb2-4bce-80e3-07fe5023f627" providerId="ADAL" clId="{8A326AE4-A585-4D65-8EBF-2570B08E6AB2}" dt="2022-03-10T19:27:44.544" v="78" actId="5793"/>
        <pc:sldMkLst>
          <pc:docMk/>
          <pc:sldMk cId="731887918" sldId="513"/>
        </pc:sldMkLst>
        <pc:spChg chg="mod">
          <ac:chgData name="Kleber Dias" userId="45e1eb85-cdb2-4bce-80e3-07fe5023f627" providerId="ADAL" clId="{8A326AE4-A585-4D65-8EBF-2570B08E6AB2}" dt="2022-03-10T19:26:19.099" v="65" actId="20577"/>
          <ac:spMkLst>
            <pc:docMk/>
            <pc:sldMk cId="731887918" sldId="513"/>
            <ac:spMk id="8194" creationId="{00000000-0000-0000-0000-000000000000}"/>
          </ac:spMkLst>
        </pc:spChg>
        <pc:spChg chg="mod">
          <ac:chgData name="Kleber Dias" userId="45e1eb85-cdb2-4bce-80e3-07fe5023f627" providerId="ADAL" clId="{8A326AE4-A585-4D65-8EBF-2570B08E6AB2}" dt="2022-03-10T19:27:44.544" v="78" actId="5793"/>
          <ac:spMkLst>
            <pc:docMk/>
            <pc:sldMk cId="731887918" sldId="513"/>
            <ac:spMk id="8195" creationId="{00000000-0000-0000-0000-000000000000}"/>
          </ac:spMkLst>
        </pc:spChg>
      </pc:sldChg>
      <pc:sldChg chg="modSp del mod">
        <pc:chgData name="Kleber Dias" userId="45e1eb85-cdb2-4bce-80e3-07fe5023f627" providerId="ADAL" clId="{8A326AE4-A585-4D65-8EBF-2570B08E6AB2}" dt="2022-03-10T19:27:57.026" v="79" actId="47"/>
        <pc:sldMkLst>
          <pc:docMk/>
          <pc:sldMk cId="2203641334" sldId="514"/>
        </pc:sldMkLst>
        <pc:spChg chg="mod">
          <ac:chgData name="Kleber Dias" userId="45e1eb85-cdb2-4bce-80e3-07fe5023f627" providerId="ADAL" clId="{8A326AE4-A585-4D65-8EBF-2570B08E6AB2}" dt="2022-03-10T19:26:27.398" v="70" actId="20577"/>
          <ac:spMkLst>
            <pc:docMk/>
            <pc:sldMk cId="2203641334" sldId="514"/>
            <ac:spMk id="8194" creationId="{00000000-0000-0000-0000-000000000000}"/>
          </ac:spMkLst>
        </pc:spChg>
      </pc:sldChg>
      <pc:sldChg chg="modSp mod">
        <pc:chgData name="Kleber Dias" userId="45e1eb85-cdb2-4bce-80e3-07fe5023f627" providerId="ADAL" clId="{8A326AE4-A585-4D65-8EBF-2570B08E6AB2}" dt="2022-03-10T19:26:50.008" v="75" actId="20577"/>
        <pc:sldMkLst>
          <pc:docMk/>
          <pc:sldMk cId="1021541458" sldId="516"/>
        </pc:sldMkLst>
        <pc:spChg chg="mod">
          <ac:chgData name="Kleber Dias" userId="45e1eb85-cdb2-4bce-80e3-07fe5023f627" providerId="ADAL" clId="{8A326AE4-A585-4D65-8EBF-2570B08E6AB2}" dt="2022-03-10T19:26:50.008" v="75" actId="20577"/>
          <ac:spMkLst>
            <pc:docMk/>
            <pc:sldMk cId="1021541458" sldId="516"/>
            <ac:spMk id="11267" creationId="{00000000-0000-0000-0000-000000000000}"/>
          </ac:spMkLst>
        </pc:spChg>
      </pc:sldChg>
      <pc:sldChg chg="addSp delSp modSp mod">
        <pc:chgData name="Kleber Dias" userId="45e1eb85-cdb2-4bce-80e3-07fe5023f627" providerId="ADAL" clId="{8A326AE4-A585-4D65-8EBF-2570B08E6AB2}" dt="2022-03-10T19:34:45.279" v="144" actId="14100"/>
        <pc:sldMkLst>
          <pc:docMk/>
          <pc:sldMk cId="3911701164" sldId="518"/>
        </pc:sldMkLst>
        <pc:spChg chg="add mod">
          <ac:chgData name="Kleber Dias" userId="45e1eb85-cdb2-4bce-80e3-07fe5023f627" providerId="ADAL" clId="{8A326AE4-A585-4D65-8EBF-2570B08E6AB2}" dt="2022-03-10T19:34:31.432" v="139" actId="1076"/>
          <ac:spMkLst>
            <pc:docMk/>
            <pc:sldMk cId="3911701164" sldId="518"/>
            <ac:spMk id="7" creationId="{5E53C345-D049-43C3-8DAE-7432AF34C60D}"/>
          </ac:spMkLst>
        </pc:spChg>
        <pc:spChg chg="add del">
          <ac:chgData name="Kleber Dias" userId="45e1eb85-cdb2-4bce-80e3-07fe5023f627" providerId="ADAL" clId="{8A326AE4-A585-4D65-8EBF-2570B08E6AB2}" dt="2022-03-10T19:34:36.565" v="141" actId="22"/>
          <ac:spMkLst>
            <pc:docMk/>
            <pc:sldMk cId="3911701164" sldId="518"/>
            <ac:spMk id="9" creationId="{7BBA6AB5-7FC7-4429-9004-AD19371F878E}"/>
          </ac:spMkLst>
        </pc:spChg>
        <pc:spChg chg="add mod">
          <ac:chgData name="Kleber Dias" userId="45e1eb85-cdb2-4bce-80e3-07fe5023f627" providerId="ADAL" clId="{8A326AE4-A585-4D65-8EBF-2570B08E6AB2}" dt="2022-03-10T19:34:45.279" v="144" actId="14100"/>
          <ac:spMkLst>
            <pc:docMk/>
            <pc:sldMk cId="3911701164" sldId="518"/>
            <ac:spMk id="11" creationId="{6CF66B8D-9677-437D-BBDF-190626B7B729}"/>
          </ac:spMkLst>
        </pc:spChg>
        <pc:spChg chg="mod">
          <ac:chgData name="Kleber Dias" userId="45e1eb85-cdb2-4bce-80e3-07fe5023f627" providerId="ADAL" clId="{8A326AE4-A585-4D65-8EBF-2570B08E6AB2}" dt="2022-03-10T19:32:56.251" v="122"/>
          <ac:spMkLst>
            <pc:docMk/>
            <pc:sldMk cId="3911701164" sldId="518"/>
            <ac:spMk id="21506" creationId="{00000000-0000-0000-0000-000000000000}"/>
          </ac:spMkLst>
        </pc:spChg>
        <pc:spChg chg="mod">
          <ac:chgData name="Kleber Dias" userId="45e1eb85-cdb2-4bce-80e3-07fe5023f627" providerId="ADAL" clId="{8A326AE4-A585-4D65-8EBF-2570B08E6AB2}" dt="2022-03-10T19:32:31.512" v="113" actId="255"/>
          <ac:spMkLst>
            <pc:docMk/>
            <pc:sldMk cId="3911701164" sldId="518"/>
            <ac:spMk id="21507" creationId="{00000000-0000-0000-0000-000000000000}"/>
          </ac:spMkLst>
        </pc:spChg>
        <pc:picChg chg="add del">
          <ac:chgData name="Kleber Dias" userId="45e1eb85-cdb2-4bce-80e3-07fe5023f627" providerId="ADAL" clId="{8A326AE4-A585-4D65-8EBF-2570B08E6AB2}" dt="2022-03-10T19:31:43.836" v="103" actId="22"/>
          <ac:picMkLst>
            <pc:docMk/>
            <pc:sldMk cId="3911701164" sldId="518"/>
            <ac:picMk id="3" creationId="{437C4FC2-32B2-48F9-9C09-2C14E1AFC081}"/>
          </ac:picMkLst>
        </pc:picChg>
      </pc:sldChg>
      <pc:sldChg chg="addSp delSp modSp mod">
        <pc:chgData name="Kleber Dias" userId="45e1eb85-cdb2-4bce-80e3-07fe5023f627" providerId="ADAL" clId="{8A326AE4-A585-4D65-8EBF-2570B08E6AB2}" dt="2022-03-10T19:41:55.581" v="190" actId="1076"/>
        <pc:sldMkLst>
          <pc:docMk/>
          <pc:sldMk cId="351047791" sldId="521"/>
        </pc:sldMkLst>
        <pc:spChg chg="add del mod">
          <ac:chgData name="Kleber Dias" userId="45e1eb85-cdb2-4bce-80e3-07fe5023f627" providerId="ADAL" clId="{8A326AE4-A585-4D65-8EBF-2570B08E6AB2}" dt="2022-03-10T19:37:43.152" v="161" actId="478"/>
          <ac:spMkLst>
            <pc:docMk/>
            <pc:sldMk cId="351047791" sldId="521"/>
            <ac:spMk id="3" creationId="{AB08E1B4-6935-4A6D-930C-8B3950E05D04}"/>
          </ac:spMkLst>
        </pc:spChg>
        <pc:spChg chg="add del">
          <ac:chgData name="Kleber Dias" userId="45e1eb85-cdb2-4bce-80e3-07fe5023f627" providerId="ADAL" clId="{8A326AE4-A585-4D65-8EBF-2570B08E6AB2}" dt="2022-03-10T19:37:58.766" v="175" actId="22"/>
          <ac:spMkLst>
            <pc:docMk/>
            <pc:sldMk cId="351047791" sldId="521"/>
            <ac:spMk id="8" creationId="{AC581B44-17CA-4786-8E7A-1EECDB4343A1}"/>
          </ac:spMkLst>
        </pc:spChg>
        <pc:spChg chg="add mod">
          <ac:chgData name="Kleber Dias" userId="45e1eb85-cdb2-4bce-80e3-07fe5023f627" providerId="ADAL" clId="{8A326AE4-A585-4D65-8EBF-2570B08E6AB2}" dt="2022-03-10T19:41:18.262" v="185" actId="12"/>
          <ac:spMkLst>
            <pc:docMk/>
            <pc:sldMk cId="351047791" sldId="521"/>
            <ac:spMk id="10" creationId="{238D531D-BEE4-4F67-A702-1534C0F12ED4}"/>
          </ac:spMkLst>
        </pc:spChg>
        <pc:spChg chg="mod">
          <ac:chgData name="Kleber Dias" userId="45e1eb85-cdb2-4bce-80e3-07fe5023f627" providerId="ADAL" clId="{8A326AE4-A585-4D65-8EBF-2570B08E6AB2}" dt="2022-03-10T19:37:56.422" v="173" actId="20577"/>
          <ac:spMkLst>
            <pc:docMk/>
            <pc:sldMk cId="351047791" sldId="521"/>
            <ac:spMk id="24578" creationId="{00000000-0000-0000-0000-000000000000}"/>
          </ac:spMkLst>
        </pc:spChg>
        <pc:spChg chg="del">
          <ac:chgData name="Kleber Dias" userId="45e1eb85-cdb2-4bce-80e3-07fe5023f627" providerId="ADAL" clId="{8A326AE4-A585-4D65-8EBF-2570B08E6AB2}" dt="2022-03-10T19:37:40.135" v="160" actId="478"/>
          <ac:spMkLst>
            <pc:docMk/>
            <pc:sldMk cId="351047791" sldId="521"/>
            <ac:spMk id="24579" creationId="{00000000-0000-0000-0000-000000000000}"/>
          </ac:spMkLst>
        </pc:spChg>
        <pc:graphicFrameChg chg="add mod">
          <ac:chgData name="Kleber Dias" userId="45e1eb85-cdb2-4bce-80e3-07fe5023f627" providerId="ADAL" clId="{8A326AE4-A585-4D65-8EBF-2570B08E6AB2}" dt="2022-03-10T19:41:55.581" v="190" actId="1076"/>
          <ac:graphicFrameMkLst>
            <pc:docMk/>
            <pc:sldMk cId="351047791" sldId="521"/>
            <ac:graphicFrameMk id="13" creationId="{3636E87B-174E-4B34-BFE2-1CF806D10915}"/>
          </ac:graphicFrameMkLst>
        </pc:graphicFrameChg>
        <pc:picChg chg="add del mod">
          <ac:chgData name="Kleber Dias" userId="45e1eb85-cdb2-4bce-80e3-07fe5023f627" providerId="ADAL" clId="{8A326AE4-A585-4D65-8EBF-2570B08E6AB2}" dt="2022-03-10T19:41:50.291" v="188" actId="478"/>
          <ac:picMkLst>
            <pc:docMk/>
            <pc:sldMk cId="351047791" sldId="521"/>
            <ac:picMk id="7" creationId="{C72D8B1A-C862-4137-B429-2E2B44B47691}"/>
          </ac:picMkLst>
        </pc:picChg>
      </pc:sldChg>
      <pc:sldChg chg="addSp delSp modSp mod">
        <pc:chgData name="Kleber Dias" userId="45e1eb85-cdb2-4bce-80e3-07fe5023f627" providerId="ADAL" clId="{8A326AE4-A585-4D65-8EBF-2570B08E6AB2}" dt="2022-03-10T19:45:51.449" v="216" actId="20577"/>
        <pc:sldMkLst>
          <pc:docMk/>
          <pc:sldMk cId="3825218597" sldId="522"/>
        </pc:sldMkLst>
        <pc:spChg chg="add mod">
          <ac:chgData name="Kleber Dias" userId="45e1eb85-cdb2-4bce-80e3-07fe5023f627" providerId="ADAL" clId="{8A326AE4-A585-4D65-8EBF-2570B08E6AB2}" dt="2022-03-10T19:45:51.449" v="216" actId="20577"/>
          <ac:spMkLst>
            <pc:docMk/>
            <pc:sldMk cId="3825218597" sldId="522"/>
            <ac:spMk id="3" creationId="{88010393-DFCA-44F7-8A04-1C88D9AFD743}"/>
          </ac:spMkLst>
        </pc:spChg>
        <pc:spChg chg="mod">
          <ac:chgData name="Kleber Dias" userId="45e1eb85-cdb2-4bce-80e3-07fe5023f627" providerId="ADAL" clId="{8A326AE4-A585-4D65-8EBF-2570B08E6AB2}" dt="2022-03-10T19:45:35.375" v="212" actId="20577"/>
          <ac:spMkLst>
            <pc:docMk/>
            <pc:sldMk cId="3825218597" sldId="522"/>
            <ac:spMk id="25602" creationId="{00000000-0000-0000-0000-000000000000}"/>
          </ac:spMkLst>
        </pc:spChg>
        <pc:spChg chg="del">
          <ac:chgData name="Kleber Dias" userId="45e1eb85-cdb2-4bce-80e3-07fe5023f627" providerId="ADAL" clId="{8A326AE4-A585-4D65-8EBF-2570B08E6AB2}" dt="2022-03-10T19:45:46.166" v="213" actId="478"/>
          <ac:spMkLst>
            <pc:docMk/>
            <pc:sldMk cId="3825218597" sldId="522"/>
            <ac:spMk id="25603" creationId="{00000000-0000-0000-0000-000000000000}"/>
          </ac:spMkLst>
        </pc:spChg>
      </pc:sldChg>
      <pc:sldChg chg="addSp delSp modSp mod">
        <pc:chgData name="Kleber Dias" userId="45e1eb85-cdb2-4bce-80e3-07fe5023f627" providerId="ADAL" clId="{8A326AE4-A585-4D65-8EBF-2570B08E6AB2}" dt="2022-03-10T19:50:00.269" v="246" actId="1076"/>
        <pc:sldMkLst>
          <pc:docMk/>
          <pc:sldMk cId="1240497085" sldId="523"/>
        </pc:sldMkLst>
        <pc:spChg chg="add del mod">
          <ac:chgData name="Kleber Dias" userId="45e1eb85-cdb2-4bce-80e3-07fe5023f627" providerId="ADAL" clId="{8A326AE4-A585-4D65-8EBF-2570B08E6AB2}" dt="2022-03-10T19:49:57.249" v="245" actId="478"/>
          <ac:spMkLst>
            <pc:docMk/>
            <pc:sldMk cId="1240497085" sldId="523"/>
            <ac:spMk id="3" creationId="{A6D7CE3F-836F-46D9-AF6F-018172BC6ADE}"/>
          </ac:spMkLst>
        </pc:spChg>
        <pc:spChg chg="add mod">
          <ac:chgData name="Kleber Dias" userId="45e1eb85-cdb2-4bce-80e3-07fe5023f627" providerId="ADAL" clId="{8A326AE4-A585-4D65-8EBF-2570B08E6AB2}" dt="2022-03-10T19:50:00.269" v="246" actId="1076"/>
          <ac:spMkLst>
            <pc:docMk/>
            <pc:sldMk cId="1240497085" sldId="523"/>
            <ac:spMk id="6" creationId="{4A00634E-C62F-403C-80C3-F0A024E7DF27}"/>
          </ac:spMkLst>
        </pc:spChg>
        <pc:spChg chg="del">
          <ac:chgData name="Kleber Dias" userId="45e1eb85-cdb2-4bce-80e3-07fe5023f627" providerId="ADAL" clId="{8A326AE4-A585-4D65-8EBF-2570B08E6AB2}" dt="2022-03-10T19:49:55.032" v="244" actId="478"/>
          <ac:spMkLst>
            <pc:docMk/>
            <pc:sldMk cId="1240497085" sldId="523"/>
            <ac:spMk id="13314" creationId="{00000000-0000-0000-0000-000000000000}"/>
          </ac:spMkLst>
        </pc:spChg>
        <pc:spChg chg="mod">
          <ac:chgData name="Kleber Dias" userId="45e1eb85-cdb2-4bce-80e3-07fe5023f627" providerId="ADAL" clId="{8A326AE4-A585-4D65-8EBF-2570B08E6AB2}" dt="2022-03-10T19:48:54.196" v="241" actId="1076"/>
          <ac:spMkLst>
            <pc:docMk/>
            <pc:sldMk cId="1240497085" sldId="523"/>
            <ac:spMk id="13315" creationId="{00000000-0000-0000-0000-000000000000}"/>
          </ac:spMkLst>
        </pc:spChg>
        <pc:picChg chg="del mod">
          <ac:chgData name="Kleber Dias" userId="45e1eb85-cdb2-4bce-80e3-07fe5023f627" providerId="ADAL" clId="{8A326AE4-A585-4D65-8EBF-2570B08E6AB2}" dt="2022-03-10T19:46:57.486" v="232" actId="478"/>
          <ac:picMkLst>
            <pc:docMk/>
            <pc:sldMk cId="1240497085" sldId="523"/>
            <ac:picMk id="20484" creationId="{00000000-0000-0000-0000-000000000000}"/>
          </ac:picMkLst>
        </pc:picChg>
      </pc:sldChg>
      <pc:sldChg chg="modSp mod">
        <pc:chgData name="Kleber Dias" userId="45e1eb85-cdb2-4bce-80e3-07fe5023f627" providerId="ADAL" clId="{8A326AE4-A585-4D65-8EBF-2570B08E6AB2}" dt="2022-03-17T21:50:25.453" v="360" actId="20577"/>
        <pc:sldMkLst>
          <pc:docMk/>
          <pc:sldMk cId="1051811379" sldId="526"/>
        </pc:sldMkLst>
        <pc:spChg chg="mod">
          <ac:chgData name="Kleber Dias" userId="45e1eb85-cdb2-4bce-80e3-07fe5023f627" providerId="ADAL" clId="{8A326AE4-A585-4D65-8EBF-2570B08E6AB2}" dt="2022-03-17T21:50:25.453" v="360" actId="20577"/>
          <ac:spMkLst>
            <pc:docMk/>
            <pc:sldMk cId="1051811379" sldId="526"/>
            <ac:spMk id="15363" creationId="{00000000-0000-0000-0000-000000000000}"/>
          </ac:spMkLst>
        </pc:spChg>
      </pc:sldChg>
      <pc:sldChg chg="del">
        <pc:chgData name="Kleber Dias" userId="45e1eb85-cdb2-4bce-80e3-07fe5023f627" providerId="ADAL" clId="{8A326AE4-A585-4D65-8EBF-2570B08E6AB2}" dt="2022-03-10T20:48:29.531" v="312" actId="47"/>
        <pc:sldMkLst>
          <pc:docMk/>
          <pc:sldMk cId="1138724924" sldId="528"/>
        </pc:sldMkLst>
      </pc:sldChg>
      <pc:sldChg chg="del">
        <pc:chgData name="Kleber Dias" userId="45e1eb85-cdb2-4bce-80e3-07fe5023f627" providerId="ADAL" clId="{8A326AE4-A585-4D65-8EBF-2570B08E6AB2}" dt="2022-03-10T20:48:32.036" v="313" actId="47"/>
        <pc:sldMkLst>
          <pc:docMk/>
          <pc:sldMk cId="1026284507" sldId="529"/>
        </pc:sldMkLst>
      </pc:sldChg>
      <pc:sldChg chg="del">
        <pc:chgData name="Kleber Dias" userId="45e1eb85-cdb2-4bce-80e3-07fe5023f627" providerId="ADAL" clId="{8A326AE4-A585-4D65-8EBF-2570B08E6AB2}" dt="2022-03-10T20:48:36.609" v="314" actId="47"/>
        <pc:sldMkLst>
          <pc:docMk/>
          <pc:sldMk cId="616283293" sldId="530"/>
        </pc:sldMkLst>
      </pc:sldChg>
      <pc:sldChg chg="del">
        <pc:chgData name="Kleber Dias" userId="45e1eb85-cdb2-4bce-80e3-07fe5023f627" providerId="ADAL" clId="{8A326AE4-A585-4D65-8EBF-2570B08E6AB2}" dt="2022-03-10T20:48:39.967" v="316" actId="47"/>
        <pc:sldMkLst>
          <pc:docMk/>
          <pc:sldMk cId="2000789514" sldId="531"/>
        </pc:sldMkLst>
      </pc:sldChg>
      <pc:sldChg chg="del">
        <pc:chgData name="Kleber Dias" userId="45e1eb85-cdb2-4bce-80e3-07fe5023f627" providerId="ADAL" clId="{8A326AE4-A585-4D65-8EBF-2570B08E6AB2}" dt="2022-03-10T20:53:54.864" v="320" actId="47"/>
        <pc:sldMkLst>
          <pc:docMk/>
          <pc:sldMk cId="3249188131" sldId="533"/>
        </pc:sldMkLst>
      </pc:sldChg>
      <pc:sldChg chg="modSp mod">
        <pc:chgData name="Kleber Dias" userId="45e1eb85-cdb2-4bce-80e3-07fe5023f627" providerId="ADAL" clId="{8A326AE4-A585-4D65-8EBF-2570B08E6AB2}" dt="2022-03-10T18:48:58.499" v="26" actId="20577"/>
        <pc:sldMkLst>
          <pc:docMk/>
          <pc:sldMk cId="167305581" sldId="534"/>
        </pc:sldMkLst>
        <pc:spChg chg="mod">
          <ac:chgData name="Kleber Dias" userId="45e1eb85-cdb2-4bce-80e3-07fe5023f627" providerId="ADAL" clId="{8A326AE4-A585-4D65-8EBF-2570B08E6AB2}" dt="2022-03-10T18:48:58.499" v="26" actId="20577"/>
          <ac:spMkLst>
            <pc:docMk/>
            <pc:sldMk cId="167305581" sldId="534"/>
            <ac:spMk id="3" creationId="{00000000-0000-0000-0000-000000000000}"/>
          </ac:spMkLst>
        </pc:spChg>
      </pc:sldChg>
      <pc:sldChg chg="delSp modSp mod">
        <pc:chgData name="Kleber Dias" userId="45e1eb85-cdb2-4bce-80e3-07fe5023f627" providerId="ADAL" clId="{8A326AE4-A585-4D65-8EBF-2570B08E6AB2}" dt="2022-03-10T19:25:28.348" v="50" actId="478"/>
        <pc:sldMkLst>
          <pc:docMk/>
          <pc:sldMk cId="1567170771" sldId="536"/>
        </pc:sldMkLst>
        <pc:spChg chg="mod">
          <ac:chgData name="Kleber Dias" userId="45e1eb85-cdb2-4bce-80e3-07fe5023f627" providerId="ADAL" clId="{8A326AE4-A585-4D65-8EBF-2570B08E6AB2}" dt="2022-03-10T19:25:25.227" v="49" actId="20577"/>
          <ac:spMkLst>
            <pc:docMk/>
            <pc:sldMk cId="1567170771" sldId="536"/>
            <ac:spMk id="4" creationId="{00000000-0000-0000-0000-000000000000}"/>
          </ac:spMkLst>
        </pc:spChg>
        <pc:spChg chg="mod">
          <ac:chgData name="Kleber Dias" userId="45e1eb85-cdb2-4bce-80e3-07fe5023f627" providerId="ADAL" clId="{8A326AE4-A585-4D65-8EBF-2570B08E6AB2}" dt="2022-03-10T19:25:21.165" v="47" actId="20577"/>
          <ac:spMkLst>
            <pc:docMk/>
            <pc:sldMk cId="1567170771" sldId="536"/>
            <ac:spMk id="16" creationId="{00000000-0000-0000-0000-000000000000}"/>
          </ac:spMkLst>
        </pc:spChg>
        <pc:cxnChg chg="del">
          <ac:chgData name="Kleber Dias" userId="45e1eb85-cdb2-4bce-80e3-07fe5023f627" providerId="ADAL" clId="{8A326AE4-A585-4D65-8EBF-2570B08E6AB2}" dt="2022-03-10T19:25:28.348" v="50" actId="478"/>
          <ac:cxnSpMkLst>
            <pc:docMk/>
            <pc:sldMk cId="1567170771" sldId="536"/>
            <ac:cxnSpMk id="14" creationId="{00000000-0000-0000-0000-000000000000}"/>
          </ac:cxnSpMkLst>
        </pc:cxnChg>
      </pc:sldChg>
      <pc:sldChg chg="del">
        <pc:chgData name="Kleber Dias" userId="45e1eb85-cdb2-4bce-80e3-07fe5023f627" providerId="ADAL" clId="{8A326AE4-A585-4D65-8EBF-2570B08E6AB2}" dt="2022-03-10T20:47:51.767" v="311" actId="47"/>
        <pc:sldMkLst>
          <pc:docMk/>
          <pc:sldMk cId="1138724924" sldId="538"/>
        </pc:sldMkLst>
      </pc:sldChg>
      <pc:sldChg chg="modSp add del mod">
        <pc:chgData name="Kleber Dias" userId="45e1eb85-cdb2-4bce-80e3-07fe5023f627" providerId="ADAL" clId="{8A326AE4-A585-4D65-8EBF-2570B08E6AB2}" dt="2022-03-10T19:30:11.479" v="92" actId="47"/>
        <pc:sldMkLst>
          <pc:docMk/>
          <pc:sldMk cId="2889164120" sldId="539"/>
        </pc:sldMkLst>
        <pc:spChg chg="mod">
          <ac:chgData name="Kleber Dias" userId="45e1eb85-cdb2-4bce-80e3-07fe5023f627" providerId="ADAL" clId="{8A326AE4-A585-4D65-8EBF-2570B08E6AB2}" dt="2022-03-10T19:29:34.788" v="89" actId="20577"/>
          <ac:spMkLst>
            <pc:docMk/>
            <pc:sldMk cId="2889164120" sldId="539"/>
            <ac:spMk id="3" creationId="{00000000-0000-0000-0000-000000000000}"/>
          </ac:spMkLst>
        </pc:spChg>
      </pc:sldChg>
      <pc:sldChg chg="addSp delSp modSp mod">
        <pc:chgData name="Kleber Dias" userId="45e1eb85-cdb2-4bce-80e3-07fe5023f627" providerId="ADAL" clId="{8A326AE4-A585-4D65-8EBF-2570B08E6AB2}" dt="2022-03-10T19:35:23.954" v="154" actId="1036"/>
        <pc:sldMkLst>
          <pc:docMk/>
          <pc:sldMk cId="4294122183" sldId="540"/>
        </pc:sldMkLst>
        <pc:graphicFrameChg chg="del modGraphic">
          <ac:chgData name="Kleber Dias" userId="45e1eb85-cdb2-4bce-80e3-07fe5023f627" providerId="ADAL" clId="{8A326AE4-A585-4D65-8EBF-2570B08E6AB2}" dt="2022-03-10T19:35:10.707" v="146" actId="478"/>
          <ac:graphicFrameMkLst>
            <pc:docMk/>
            <pc:sldMk cId="4294122183" sldId="540"/>
            <ac:graphicFrameMk id="6" creationId="{00000000-0000-0000-0000-000000000000}"/>
          </ac:graphicFrameMkLst>
        </pc:graphicFrameChg>
        <pc:picChg chg="add mod">
          <ac:chgData name="Kleber Dias" userId="45e1eb85-cdb2-4bce-80e3-07fe5023f627" providerId="ADAL" clId="{8A326AE4-A585-4D65-8EBF-2570B08E6AB2}" dt="2022-03-10T19:35:23.954" v="154" actId="1036"/>
          <ac:picMkLst>
            <pc:docMk/>
            <pc:sldMk cId="4294122183" sldId="540"/>
            <ac:picMk id="4" creationId="{A57F01AF-2478-4B6E-9158-4A6563CAD984}"/>
          </ac:picMkLst>
        </pc:picChg>
      </pc:sldChg>
      <pc:sldChg chg="addSp delSp modSp mod">
        <pc:chgData name="Kleber Dias" userId="45e1eb85-cdb2-4bce-80e3-07fe5023f627" providerId="ADAL" clId="{8A326AE4-A585-4D65-8EBF-2570B08E6AB2}" dt="2022-03-10T19:36:16.927" v="159" actId="1076"/>
        <pc:sldMkLst>
          <pc:docMk/>
          <pc:sldMk cId="2880586710" sldId="541"/>
        </pc:sldMkLst>
        <pc:graphicFrameChg chg="del">
          <ac:chgData name="Kleber Dias" userId="45e1eb85-cdb2-4bce-80e3-07fe5023f627" providerId="ADAL" clId="{8A326AE4-A585-4D65-8EBF-2570B08E6AB2}" dt="2022-03-10T19:35:48.581" v="155" actId="478"/>
          <ac:graphicFrameMkLst>
            <pc:docMk/>
            <pc:sldMk cId="2880586710" sldId="541"/>
            <ac:graphicFrameMk id="9" creationId="{00000000-0000-0000-0000-000000000000}"/>
          </ac:graphicFrameMkLst>
        </pc:graphicFrameChg>
        <pc:picChg chg="add mod">
          <ac:chgData name="Kleber Dias" userId="45e1eb85-cdb2-4bce-80e3-07fe5023f627" providerId="ADAL" clId="{8A326AE4-A585-4D65-8EBF-2570B08E6AB2}" dt="2022-03-10T19:36:16.927" v="159" actId="1076"/>
          <ac:picMkLst>
            <pc:docMk/>
            <pc:sldMk cId="2880586710" sldId="541"/>
            <ac:picMk id="5" creationId="{78CDECFB-3BCF-4CA0-B1BF-E7E7E3EB56E4}"/>
          </ac:picMkLst>
        </pc:picChg>
      </pc:sldChg>
      <pc:sldChg chg="del">
        <pc:chgData name="Kleber Dias" userId="45e1eb85-cdb2-4bce-80e3-07fe5023f627" providerId="ADAL" clId="{8A326AE4-A585-4D65-8EBF-2570B08E6AB2}" dt="2022-03-10T20:48:38.430" v="315" actId="47"/>
        <pc:sldMkLst>
          <pc:docMk/>
          <pc:sldMk cId="616283293" sldId="543"/>
        </pc:sldMkLst>
      </pc:sldChg>
      <pc:sldChg chg="del">
        <pc:chgData name="Kleber Dias" userId="45e1eb85-cdb2-4bce-80e3-07fe5023f627" providerId="ADAL" clId="{8A326AE4-A585-4D65-8EBF-2570B08E6AB2}" dt="2022-03-10T20:48:42.863" v="317" actId="47"/>
        <pc:sldMkLst>
          <pc:docMk/>
          <pc:sldMk cId="2000789514" sldId="547"/>
        </pc:sldMkLst>
      </pc:sldChg>
      <pc:sldChg chg="modSp mod">
        <pc:chgData name="Kleber Dias" userId="45e1eb85-cdb2-4bce-80e3-07fe5023f627" providerId="ADAL" clId="{8A326AE4-A585-4D65-8EBF-2570B08E6AB2}" dt="2022-03-17T21:50:15.513" v="342" actId="20577"/>
        <pc:sldMkLst>
          <pc:docMk/>
          <pc:sldMk cId="2000789514" sldId="548"/>
        </pc:sldMkLst>
        <pc:spChg chg="mod">
          <ac:chgData name="Kleber Dias" userId="45e1eb85-cdb2-4bce-80e3-07fe5023f627" providerId="ADAL" clId="{8A326AE4-A585-4D65-8EBF-2570B08E6AB2}" dt="2022-03-17T21:50:15.513" v="342" actId="20577"/>
          <ac:spMkLst>
            <pc:docMk/>
            <pc:sldMk cId="2000789514" sldId="548"/>
            <ac:spMk id="20483" creationId="{00000000-0000-0000-0000-000000000000}"/>
          </ac:spMkLst>
        </pc:spChg>
      </pc:sldChg>
      <pc:sldChg chg="modSp mod">
        <pc:chgData name="Kleber Dias" userId="45e1eb85-cdb2-4bce-80e3-07fe5023f627" providerId="ADAL" clId="{8A326AE4-A585-4D65-8EBF-2570B08E6AB2}" dt="2022-03-17T21:50:11.611" v="340" actId="20577"/>
        <pc:sldMkLst>
          <pc:docMk/>
          <pc:sldMk cId="2000789514" sldId="549"/>
        </pc:sldMkLst>
        <pc:spChg chg="mod">
          <ac:chgData name="Kleber Dias" userId="45e1eb85-cdb2-4bce-80e3-07fe5023f627" providerId="ADAL" clId="{8A326AE4-A585-4D65-8EBF-2570B08E6AB2}" dt="2022-03-17T21:50:11.611" v="340" actId="20577"/>
          <ac:spMkLst>
            <pc:docMk/>
            <pc:sldMk cId="2000789514" sldId="549"/>
            <ac:spMk id="20483" creationId="{00000000-0000-0000-0000-000000000000}"/>
          </ac:spMkLst>
        </pc:spChg>
      </pc:sldChg>
      <pc:sldChg chg="del">
        <pc:chgData name="Kleber Dias" userId="45e1eb85-cdb2-4bce-80e3-07fe5023f627" providerId="ADAL" clId="{8A326AE4-A585-4D65-8EBF-2570B08E6AB2}" dt="2022-03-10T21:26:13.422" v="337" actId="47"/>
        <pc:sldMkLst>
          <pc:docMk/>
          <pc:sldMk cId="2000789514" sldId="550"/>
        </pc:sldMkLst>
      </pc:sldChg>
      <pc:sldChg chg="del">
        <pc:chgData name="Kleber Dias" userId="45e1eb85-cdb2-4bce-80e3-07fe5023f627" providerId="ADAL" clId="{8A326AE4-A585-4D65-8EBF-2570B08E6AB2}" dt="2022-03-10T21:28:52.272" v="338" actId="47"/>
        <pc:sldMkLst>
          <pc:docMk/>
          <pc:sldMk cId="2000789514" sldId="551"/>
        </pc:sldMkLst>
      </pc:sldChg>
      <pc:sldChg chg="del">
        <pc:chgData name="Kleber Dias" userId="45e1eb85-cdb2-4bce-80e3-07fe5023f627" providerId="ADAL" clId="{8A326AE4-A585-4D65-8EBF-2570B08E6AB2}" dt="2022-03-10T20:48:49.098" v="319" actId="47"/>
        <pc:sldMkLst>
          <pc:docMk/>
          <pc:sldMk cId="2000789514" sldId="552"/>
        </pc:sldMkLst>
      </pc:sldChg>
      <pc:sldChg chg="del">
        <pc:chgData name="Kleber Dias" userId="45e1eb85-cdb2-4bce-80e3-07fe5023f627" providerId="ADAL" clId="{8A326AE4-A585-4D65-8EBF-2570B08E6AB2}" dt="2022-03-10T20:48:47.005" v="318" actId="47"/>
        <pc:sldMkLst>
          <pc:docMk/>
          <pc:sldMk cId="2000789514" sldId="553"/>
        </pc:sldMkLst>
      </pc:sldChg>
      <pc:sldChg chg="modSp add mod">
        <pc:chgData name="Kleber Dias" userId="45e1eb85-cdb2-4bce-80e3-07fe5023f627" providerId="ADAL" clId="{8A326AE4-A585-4D65-8EBF-2570B08E6AB2}" dt="2022-03-10T19:23:11.832" v="35" actId="20577"/>
        <pc:sldMkLst>
          <pc:docMk/>
          <pc:sldMk cId="2793775270" sldId="554"/>
        </pc:sldMkLst>
        <pc:spChg chg="mod">
          <ac:chgData name="Kleber Dias" userId="45e1eb85-cdb2-4bce-80e3-07fe5023f627" providerId="ADAL" clId="{8A326AE4-A585-4D65-8EBF-2570B08E6AB2}" dt="2022-03-10T19:23:11.832" v="35" actId="20577"/>
          <ac:spMkLst>
            <pc:docMk/>
            <pc:sldMk cId="2793775270" sldId="554"/>
            <ac:spMk id="3" creationId="{00000000-0000-0000-0000-000000000000}"/>
          </ac:spMkLst>
        </pc:spChg>
      </pc:sldChg>
      <pc:sldChg chg="addSp delSp modSp add mod">
        <pc:chgData name="Kleber Dias" userId="45e1eb85-cdb2-4bce-80e3-07fe5023f627" providerId="ADAL" clId="{8A326AE4-A585-4D65-8EBF-2570B08E6AB2}" dt="2022-03-10T19:34:07.960" v="138" actId="207"/>
        <pc:sldMkLst>
          <pc:docMk/>
          <pc:sldMk cId="1838370536" sldId="555"/>
        </pc:sldMkLst>
        <pc:spChg chg="add mod">
          <ac:chgData name="Kleber Dias" userId="45e1eb85-cdb2-4bce-80e3-07fe5023f627" providerId="ADAL" clId="{8A326AE4-A585-4D65-8EBF-2570B08E6AB2}" dt="2022-03-10T19:34:07.960" v="138" actId="207"/>
          <ac:spMkLst>
            <pc:docMk/>
            <pc:sldMk cId="1838370536" sldId="555"/>
            <ac:spMk id="6" creationId="{3D4530EF-B146-4E4D-BA5D-F8B67836CF12}"/>
          </ac:spMkLst>
        </pc:spChg>
        <pc:spChg chg="del mod">
          <ac:chgData name="Kleber Dias" userId="45e1eb85-cdb2-4bce-80e3-07fe5023f627" providerId="ADAL" clId="{8A326AE4-A585-4D65-8EBF-2570B08E6AB2}" dt="2022-03-10T19:33:45.340" v="130" actId="478"/>
          <ac:spMkLst>
            <pc:docMk/>
            <pc:sldMk cId="1838370536" sldId="555"/>
            <ac:spMk id="7" creationId="{5E53C345-D049-43C3-8DAE-7432AF34C60D}"/>
          </ac:spMkLst>
        </pc:spChg>
        <pc:spChg chg="mod">
          <ac:chgData name="Kleber Dias" userId="45e1eb85-cdb2-4bce-80e3-07fe5023f627" providerId="ADAL" clId="{8A326AE4-A585-4D65-8EBF-2570B08E6AB2}" dt="2022-03-10T19:33:05.222" v="123"/>
          <ac:spMkLst>
            <pc:docMk/>
            <pc:sldMk cId="1838370536" sldId="555"/>
            <ac:spMk id="21506" creationId="{00000000-0000-0000-0000-000000000000}"/>
          </ac:spMkLst>
        </pc:spChg>
        <pc:spChg chg="mod">
          <ac:chgData name="Kleber Dias" userId="45e1eb85-cdb2-4bce-80e3-07fe5023f627" providerId="ADAL" clId="{8A326AE4-A585-4D65-8EBF-2570B08E6AB2}" dt="2022-03-10T19:33:33.898" v="128" actId="207"/>
          <ac:spMkLst>
            <pc:docMk/>
            <pc:sldMk cId="1838370536" sldId="555"/>
            <ac:spMk id="21507" creationId="{00000000-0000-0000-0000-000000000000}"/>
          </ac:spMkLst>
        </pc:spChg>
      </pc:sldChg>
      <pc:sldChg chg="addSp delSp modSp add mod">
        <pc:chgData name="Kleber Dias" userId="45e1eb85-cdb2-4bce-80e3-07fe5023f627" providerId="ADAL" clId="{8A326AE4-A585-4D65-8EBF-2570B08E6AB2}" dt="2022-03-10T19:58:34.980" v="267" actId="1076"/>
        <pc:sldMkLst>
          <pc:docMk/>
          <pc:sldMk cId="857992877" sldId="556"/>
        </pc:sldMkLst>
        <pc:spChg chg="add del mod">
          <ac:chgData name="Kleber Dias" userId="45e1eb85-cdb2-4bce-80e3-07fe5023f627" providerId="ADAL" clId="{8A326AE4-A585-4D65-8EBF-2570B08E6AB2}" dt="2022-03-10T19:50:14.572" v="250" actId="478"/>
          <ac:spMkLst>
            <pc:docMk/>
            <pc:sldMk cId="857992877" sldId="556"/>
            <ac:spMk id="3" creationId="{7A2794EB-3EDC-4B86-9181-EA7774492145}"/>
          </ac:spMkLst>
        </pc:spChg>
        <pc:spChg chg="add mod">
          <ac:chgData name="Kleber Dias" userId="45e1eb85-cdb2-4bce-80e3-07fe5023f627" providerId="ADAL" clId="{8A326AE4-A585-4D65-8EBF-2570B08E6AB2}" dt="2022-03-10T19:58:09.004" v="262" actId="20577"/>
          <ac:spMkLst>
            <pc:docMk/>
            <pc:sldMk cId="857992877" sldId="556"/>
            <ac:spMk id="8" creationId="{F9820925-D1AB-45C6-8CA3-39AA3F755AD7}"/>
          </ac:spMkLst>
        </pc:spChg>
        <pc:spChg chg="add mod">
          <ac:chgData name="Kleber Dias" userId="45e1eb85-cdb2-4bce-80e3-07fe5023f627" providerId="ADAL" clId="{8A326AE4-A585-4D65-8EBF-2570B08E6AB2}" dt="2022-03-10T19:58:20.277" v="265" actId="1076"/>
          <ac:spMkLst>
            <pc:docMk/>
            <pc:sldMk cId="857992877" sldId="556"/>
            <ac:spMk id="12" creationId="{6B76561D-6484-4A53-83BA-6197362FBB87}"/>
          </ac:spMkLst>
        </pc:spChg>
        <pc:spChg chg="del">
          <ac:chgData name="Kleber Dias" userId="45e1eb85-cdb2-4bce-80e3-07fe5023f627" providerId="ADAL" clId="{8A326AE4-A585-4D65-8EBF-2570B08E6AB2}" dt="2022-03-10T19:50:08.858" v="249" actId="478"/>
          <ac:spMkLst>
            <pc:docMk/>
            <pc:sldMk cId="857992877" sldId="556"/>
            <ac:spMk id="13315" creationId="{00000000-0000-0000-0000-000000000000}"/>
          </ac:spMkLst>
        </pc:spChg>
        <pc:picChg chg="add">
          <ac:chgData name="Kleber Dias" userId="45e1eb85-cdb2-4bce-80e3-07fe5023f627" providerId="ADAL" clId="{8A326AE4-A585-4D65-8EBF-2570B08E6AB2}" dt="2022-03-10T19:51:24.780" v="256" actId="22"/>
          <ac:picMkLst>
            <pc:docMk/>
            <pc:sldMk cId="857992877" sldId="556"/>
            <ac:picMk id="7" creationId="{898F2508-EA3A-473A-8DFB-69C37389AC96}"/>
          </ac:picMkLst>
        </pc:picChg>
        <pc:picChg chg="add mod">
          <ac:chgData name="Kleber Dias" userId="45e1eb85-cdb2-4bce-80e3-07fe5023f627" providerId="ADAL" clId="{8A326AE4-A585-4D65-8EBF-2570B08E6AB2}" dt="2022-03-10T19:58:34.980" v="267" actId="1076"/>
          <ac:picMkLst>
            <pc:docMk/>
            <pc:sldMk cId="857992877" sldId="556"/>
            <ac:picMk id="11" creationId="{69450D9C-0E4A-4EB9-9047-9734F09EEE32}"/>
          </ac:picMkLst>
        </pc:picChg>
      </pc:sldChg>
      <pc:sldChg chg="addSp delSp modSp add mod">
        <pc:chgData name="Kleber Dias" userId="45e1eb85-cdb2-4bce-80e3-07fe5023f627" providerId="ADAL" clId="{8A326AE4-A585-4D65-8EBF-2570B08E6AB2}" dt="2022-03-24T22:28:12.581" v="361" actId="1076"/>
        <pc:sldMkLst>
          <pc:docMk/>
          <pc:sldMk cId="930697543" sldId="557"/>
        </pc:sldMkLst>
        <pc:spChg chg="add del mod">
          <ac:chgData name="Kleber Dias" userId="45e1eb85-cdb2-4bce-80e3-07fe5023f627" providerId="ADAL" clId="{8A326AE4-A585-4D65-8EBF-2570B08E6AB2}" dt="2022-03-10T19:58:41.708" v="269" actId="478"/>
          <ac:spMkLst>
            <pc:docMk/>
            <pc:sldMk cId="930697543" sldId="557"/>
            <ac:spMk id="3" creationId="{B39362B5-6360-4881-8421-704B0A01D97E}"/>
          </ac:spMkLst>
        </pc:spChg>
        <pc:spChg chg="add mod">
          <ac:chgData name="Kleber Dias" userId="45e1eb85-cdb2-4bce-80e3-07fe5023f627" providerId="ADAL" clId="{8A326AE4-A585-4D65-8EBF-2570B08E6AB2}" dt="2022-03-10T19:58:58.331" v="273" actId="1076"/>
          <ac:spMkLst>
            <pc:docMk/>
            <pc:sldMk cId="930697543" sldId="557"/>
            <ac:spMk id="8" creationId="{CCF6FAA0-C3CB-41A2-8BF2-F7D6180BFE6C}"/>
          </ac:spMkLst>
        </pc:spChg>
        <pc:spChg chg="add mod">
          <ac:chgData name="Kleber Dias" userId="45e1eb85-cdb2-4bce-80e3-07fe5023f627" providerId="ADAL" clId="{8A326AE4-A585-4D65-8EBF-2570B08E6AB2}" dt="2022-03-10T20:00:21.045" v="277" actId="1076"/>
          <ac:spMkLst>
            <pc:docMk/>
            <pc:sldMk cId="930697543" sldId="557"/>
            <ac:spMk id="12" creationId="{454D3455-D240-4510-B739-1E553945F819}"/>
          </ac:spMkLst>
        </pc:spChg>
        <pc:spChg chg="del">
          <ac:chgData name="Kleber Dias" userId="45e1eb85-cdb2-4bce-80e3-07fe5023f627" providerId="ADAL" clId="{8A326AE4-A585-4D65-8EBF-2570B08E6AB2}" dt="2022-03-10T19:58:39.094" v="268" actId="478"/>
          <ac:spMkLst>
            <pc:docMk/>
            <pc:sldMk cId="930697543" sldId="557"/>
            <ac:spMk id="13315" creationId="{00000000-0000-0000-0000-000000000000}"/>
          </ac:spMkLst>
        </pc:spChg>
        <pc:picChg chg="add mod">
          <ac:chgData name="Kleber Dias" userId="45e1eb85-cdb2-4bce-80e3-07fe5023f627" providerId="ADAL" clId="{8A326AE4-A585-4D65-8EBF-2570B08E6AB2}" dt="2022-03-10T19:59:13.063" v="275" actId="1076"/>
          <ac:picMkLst>
            <pc:docMk/>
            <pc:sldMk cId="930697543" sldId="557"/>
            <ac:picMk id="7" creationId="{B5DE069A-8410-45B4-AA7F-27A11060D0F3}"/>
          </ac:picMkLst>
        </pc:picChg>
        <pc:picChg chg="add mod">
          <ac:chgData name="Kleber Dias" userId="45e1eb85-cdb2-4bce-80e3-07fe5023f627" providerId="ADAL" clId="{8A326AE4-A585-4D65-8EBF-2570B08E6AB2}" dt="2022-03-24T22:28:12.581" v="361" actId="1076"/>
          <ac:picMkLst>
            <pc:docMk/>
            <pc:sldMk cId="930697543" sldId="557"/>
            <ac:picMk id="11" creationId="{FA078FD5-D988-4861-ADCE-B2BD46D3763B}"/>
          </ac:picMkLst>
        </pc:picChg>
        <pc:picChg chg="add del mod">
          <ac:chgData name="Kleber Dias" userId="45e1eb85-cdb2-4bce-80e3-07fe5023f627" providerId="ADAL" clId="{8A326AE4-A585-4D65-8EBF-2570B08E6AB2}" dt="2022-03-10T20:00:40.254" v="281"/>
          <ac:picMkLst>
            <pc:docMk/>
            <pc:sldMk cId="930697543" sldId="557"/>
            <ac:picMk id="15" creationId="{3F0BF5A8-5A90-43F6-9577-F0C48982491C}"/>
          </ac:picMkLst>
        </pc:picChg>
      </pc:sldChg>
      <pc:sldChg chg="addSp delSp modSp add mod">
        <pc:chgData name="Kleber Dias" userId="45e1eb85-cdb2-4bce-80e3-07fe5023f627" providerId="ADAL" clId="{8A326AE4-A585-4D65-8EBF-2570B08E6AB2}" dt="2022-03-10T20:03:03.917" v="308" actId="1076"/>
        <pc:sldMkLst>
          <pc:docMk/>
          <pc:sldMk cId="1489627200" sldId="558"/>
        </pc:sldMkLst>
        <pc:spChg chg="del">
          <ac:chgData name="Kleber Dias" userId="45e1eb85-cdb2-4bce-80e3-07fe5023f627" providerId="ADAL" clId="{8A326AE4-A585-4D65-8EBF-2570B08E6AB2}" dt="2022-03-10T20:00:52.519" v="288" actId="478"/>
          <ac:spMkLst>
            <pc:docMk/>
            <pc:sldMk cId="1489627200" sldId="558"/>
            <ac:spMk id="8" creationId="{CCF6FAA0-C3CB-41A2-8BF2-F7D6180BFE6C}"/>
          </ac:spMkLst>
        </pc:spChg>
        <pc:spChg chg="add mod">
          <ac:chgData name="Kleber Dias" userId="45e1eb85-cdb2-4bce-80e3-07fe5023f627" providerId="ADAL" clId="{8A326AE4-A585-4D65-8EBF-2570B08E6AB2}" dt="2022-03-10T20:01:37.303" v="297" actId="1076"/>
          <ac:spMkLst>
            <pc:docMk/>
            <pc:sldMk cId="1489627200" sldId="558"/>
            <ac:spMk id="9" creationId="{3871762B-B6A1-4A3D-968F-D86DE97A7F70}"/>
          </ac:spMkLst>
        </pc:spChg>
        <pc:spChg chg="del">
          <ac:chgData name="Kleber Dias" userId="45e1eb85-cdb2-4bce-80e3-07fe5023f627" providerId="ADAL" clId="{8A326AE4-A585-4D65-8EBF-2570B08E6AB2}" dt="2022-03-10T20:00:50.850" v="286" actId="478"/>
          <ac:spMkLst>
            <pc:docMk/>
            <pc:sldMk cId="1489627200" sldId="558"/>
            <ac:spMk id="12" creationId="{454D3455-D240-4510-B739-1E553945F819}"/>
          </ac:spMkLst>
        </pc:spChg>
        <pc:spChg chg="add mod">
          <ac:chgData name="Kleber Dias" userId="45e1eb85-cdb2-4bce-80e3-07fe5023f627" providerId="ADAL" clId="{8A326AE4-A585-4D65-8EBF-2570B08E6AB2}" dt="2022-03-10T20:01:59.238" v="301" actId="1076"/>
          <ac:spMkLst>
            <pc:docMk/>
            <pc:sldMk cId="1489627200" sldId="558"/>
            <ac:spMk id="13" creationId="{F6AB68D7-6539-4EE1-892E-E7B1F5988417}"/>
          </ac:spMkLst>
        </pc:spChg>
        <pc:spChg chg="add mod">
          <ac:chgData name="Kleber Dias" userId="45e1eb85-cdb2-4bce-80e3-07fe5023f627" providerId="ADAL" clId="{8A326AE4-A585-4D65-8EBF-2570B08E6AB2}" dt="2022-03-10T20:02:47.727" v="305" actId="1076"/>
          <ac:spMkLst>
            <pc:docMk/>
            <pc:sldMk cId="1489627200" sldId="558"/>
            <ac:spMk id="17" creationId="{990EA664-FEAE-42B2-AA9D-F761E3C0764C}"/>
          </ac:spMkLst>
        </pc:spChg>
        <pc:picChg chg="add mod">
          <ac:chgData name="Kleber Dias" userId="45e1eb85-cdb2-4bce-80e3-07fe5023f627" providerId="ADAL" clId="{8A326AE4-A585-4D65-8EBF-2570B08E6AB2}" dt="2022-03-10T20:03:03.917" v="308" actId="1076"/>
          <ac:picMkLst>
            <pc:docMk/>
            <pc:sldMk cId="1489627200" sldId="558"/>
            <ac:picMk id="4" creationId="{C7020683-AFBD-4CA2-9047-9D8C5C05D343}"/>
          </ac:picMkLst>
        </pc:picChg>
        <pc:picChg chg="del">
          <ac:chgData name="Kleber Dias" userId="45e1eb85-cdb2-4bce-80e3-07fe5023f627" providerId="ADAL" clId="{8A326AE4-A585-4D65-8EBF-2570B08E6AB2}" dt="2022-03-10T20:00:49.492" v="285" actId="478"/>
          <ac:picMkLst>
            <pc:docMk/>
            <pc:sldMk cId="1489627200" sldId="558"/>
            <ac:picMk id="7" creationId="{B5DE069A-8410-45B4-AA7F-27A11060D0F3}"/>
          </ac:picMkLst>
        </pc:picChg>
        <pc:picChg chg="del">
          <ac:chgData name="Kleber Dias" userId="45e1eb85-cdb2-4bce-80e3-07fe5023f627" providerId="ADAL" clId="{8A326AE4-A585-4D65-8EBF-2570B08E6AB2}" dt="2022-03-10T20:00:51.456" v="287" actId="478"/>
          <ac:picMkLst>
            <pc:docMk/>
            <pc:sldMk cId="1489627200" sldId="558"/>
            <ac:picMk id="11" creationId="{FA078FD5-D988-4861-ADCE-B2BD46D3763B}"/>
          </ac:picMkLst>
        </pc:picChg>
        <pc:picChg chg="add mod">
          <ac:chgData name="Kleber Dias" userId="45e1eb85-cdb2-4bce-80e3-07fe5023f627" providerId="ADAL" clId="{8A326AE4-A585-4D65-8EBF-2570B08E6AB2}" dt="2022-03-10T20:02:10.416" v="303" actId="1076"/>
          <ac:picMkLst>
            <pc:docMk/>
            <pc:sldMk cId="1489627200" sldId="558"/>
            <ac:picMk id="14" creationId="{546EC27A-F25A-4605-8523-C1D4CAF15981}"/>
          </ac:picMkLst>
        </pc:picChg>
        <pc:picChg chg="add mod">
          <ac:chgData name="Kleber Dias" userId="45e1eb85-cdb2-4bce-80e3-07fe5023f627" providerId="ADAL" clId="{8A326AE4-A585-4D65-8EBF-2570B08E6AB2}" dt="2022-03-10T20:03:01.499" v="307" actId="1076"/>
          <ac:picMkLst>
            <pc:docMk/>
            <pc:sldMk cId="1489627200" sldId="558"/>
            <ac:picMk id="18" creationId="{35BB747D-52B6-4EC3-A7D4-5383DD696F1E}"/>
          </ac:picMkLst>
        </pc:picChg>
      </pc:sldChg>
      <pc:sldChg chg="add del">
        <pc:chgData name="Kleber Dias" userId="45e1eb85-cdb2-4bce-80e3-07fe5023f627" providerId="ADAL" clId="{8A326AE4-A585-4D65-8EBF-2570B08E6AB2}" dt="2022-03-10T20:03:55.744" v="309" actId="47"/>
        <pc:sldMkLst>
          <pc:docMk/>
          <pc:sldMk cId="553452662" sldId="559"/>
        </pc:sldMkLst>
      </pc:sldChg>
      <pc:sldChg chg="add del">
        <pc:chgData name="Kleber Dias" userId="45e1eb85-cdb2-4bce-80e3-07fe5023f627" providerId="ADAL" clId="{8A326AE4-A585-4D65-8EBF-2570B08E6AB2}" dt="2022-03-10T20:00:55.082" v="289" actId="47"/>
        <pc:sldMkLst>
          <pc:docMk/>
          <pc:sldMk cId="2088919198" sldId="559"/>
        </pc:sldMkLst>
      </pc:sldChg>
      <pc:sldChg chg="add del">
        <pc:chgData name="Kleber Dias" userId="45e1eb85-cdb2-4bce-80e3-07fe5023f627" providerId="ADAL" clId="{8A326AE4-A585-4D65-8EBF-2570B08E6AB2}" dt="2022-03-10T20:00:58.136" v="290" actId="47"/>
        <pc:sldMkLst>
          <pc:docMk/>
          <pc:sldMk cId="342501184" sldId="560"/>
        </pc:sldMkLst>
      </pc:sldChg>
      <pc:sldChg chg="add del">
        <pc:chgData name="Kleber Dias" userId="45e1eb85-cdb2-4bce-80e3-07fe5023f627" providerId="ADAL" clId="{8A326AE4-A585-4D65-8EBF-2570B08E6AB2}" dt="2022-03-10T20:03:58.351" v="310" actId="47"/>
        <pc:sldMkLst>
          <pc:docMk/>
          <pc:sldMk cId="3071196196" sldId="560"/>
        </pc:sldMkLst>
      </pc:sldChg>
      <pc:sldChg chg="add del">
        <pc:chgData name="Kleber Dias" userId="45e1eb85-cdb2-4bce-80e3-07fe5023f627" providerId="ADAL" clId="{8A326AE4-A585-4D65-8EBF-2570B08E6AB2}" dt="2022-03-10T20:01:18.756" v="294"/>
        <pc:sldMkLst>
          <pc:docMk/>
          <pc:sldMk cId="2381747141" sldId="56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6E26B6-4C6D-46BF-8236-8163FA76B85E}" type="doc">
      <dgm:prSet loTypeId="urn:microsoft.com/office/officeart/2005/8/layout/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7867D321-C1EB-47A0-A72F-2737C81EBE53}">
      <dgm:prSet phldrT="[Texto]" custT="1"/>
      <dgm:spPr/>
      <dgm:t>
        <a:bodyPr/>
        <a:lstStyle/>
        <a:p>
          <a:r>
            <a:rPr lang="pt-BR" sz="2200" dirty="0"/>
            <a:t>Processo a ser melhorado</a:t>
          </a:r>
        </a:p>
      </dgm:t>
    </dgm:pt>
    <dgm:pt modelId="{0D50A724-685D-48CA-8A4B-D4AD2AF37356}" type="parTrans" cxnId="{CC88173F-8A4B-4083-B1DB-4A6D96A8F3B1}">
      <dgm:prSet/>
      <dgm:spPr/>
      <dgm:t>
        <a:bodyPr/>
        <a:lstStyle/>
        <a:p>
          <a:endParaRPr lang="pt-BR"/>
        </a:p>
      </dgm:t>
    </dgm:pt>
    <dgm:pt modelId="{E6368DD1-1632-49EC-BEFC-CBCC57DAFBC3}" type="sibTrans" cxnId="{CC88173F-8A4B-4083-B1DB-4A6D96A8F3B1}">
      <dgm:prSet/>
      <dgm:spPr/>
      <dgm:t>
        <a:bodyPr/>
        <a:lstStyle/>
        <a:p>
          <a:endParaRPr lang="pt-BR"/>
        </a:p>
      </dgm:t>
    </dgm:pt>
    <dgm:pt modelId="{73A62383-A7FB-4A43-BBC5-E7D755B148E2}">
      <dgm:prSet phldrT="[Texto]" custT="1"/>
      <dgm:spPr/>
      <dgm:t>
        <a:bodyPr/>
        <a:lstStyle/>
        <a:p>
          <a:r>
            <a:rPr lang="pt-BR" sz="2200" dirty="0"/>
            <a:t>Análise do processo</a:t>
          </a:r>
        </a:p>
      </dgm:t>
    </dgm:pt>
    <dgm:pt modelId="{5452732E-5EDF-4532-BE40-4AAF801EC15B}" type="parTrans" cxnId="{57B0C5DF-B0E9-4A1B-9834-4BD611D31BDB}">
      <dgm:prSet/>
      <dgm:spPr/>
      <dgm:t>
        <a:bodyPr/>
        <a:lstStyle/>
        <a:p>
          <a:endParaRPr lang="pt-BR"/>
        </a:p>
      </dgm:t>
    </dgm:pt>
    <dgm:pt modelId="{97394237-4529-41B2-8D48-5777BBC2506F}" type="sibTrans" cxnId="{57B0C5DF-B0E9-4A1B-9834-4BD611D31BDB}">
      <dgm:prSet/>
      <dgm:spPr/>
      <dgm:t>
        <a:bodyPr/>
        <a:lstStyle/>
        <a:p>
          <a:endParaRPr lang="pt-BR"/>
        </a:p>
      </dgm:t>
    </dgm:pt>
    <dgm:pt modelId="{8224AD68-19B0-4C4A-9778-8F0B5237D28C}">
      <dgm:prSet phldrT="[Texto]" custT="1"/>
      <dgm:spPr/>
      <dgm:t>
        <a:bodyPr/>
        <a:lstStyle/>
        <a:p>
          <a:r>
            <a:rPr lang="pt-BR" sz="2200" dirty="0"/>
            <a:t>Algoritmos</a:t>
          </a:r>
        </a:p>
      </dgm:t>
    </dgm:pt>
    <dgm:pt modelId="{5A5C0141-9303-4CAA-976B-242DC9FFCEE5}" type="parTrans" cxnId="{78E769C2-78FB-47B9-AB15-5DDBB5F07664}">
      <dgm:prSet/>
      <dgm:spPr/>
      <dgm:t>
        <a:bodyPr/>
        <a:lstStyle/>
        <a:p>
          <a:endParaRPr lang="pt-BR"/>
        </a:p>
      </dgm:t>
    </dgm:pt>
    <dgm:pt modelId="{D3B734CF-59EB-4F52-BD92-558BA94AB5BE}" type="sibTrans" cxnId="{78E769C2-78FB-47B9-AB15-5DDBB5F07664}">
      <dgm:prSet/>
      <dgm:spPr/>
      <dgm:t>
        <a:bodyPr/>
        <a:lstStyle/>
        <a:p>
          <a:endParaRPr lang="pt-BR"/>
        </a:p>
      </dgm:t>
    </dgm:pt>
    <dgm:pt modelId="{C542B21A-8434-4708-A821-7D93D9CF7C4F}">
      <dgm:prSet phldrT="[Texto]" custT="1"/>
      <dgm:spPr/>
      <dgm:t>
        <a:bodyPr/>
        <a:lstStyle/>
        <a:p>
          <a:r>
            <a:rPr lang="pt-BR" sz="2200" dirty="0"/>
            <a:t>Codificação</a:t>
          </a:r>
        </a:p>
      </dgm:t>
    </dgm:pt>
    <dgm:pt modelId="{3693D4B7-C686-4332-B5C8-25B656C9F926}" type="parTrans" cxnId="{156657FE-7E60-4966-9939-E3BFAE5EC99D}">
      <dgm:prSet/>
      <dgm:spPr/>
      <dgm:t>
        <a:bodyPr/>
        <a:lstStyle/>
        <a:p>
          <a:endParaRPr lang="pt-BR"/>
        </a:p>
      </dgm:t>
    </dgm:pt>
    <dgm:pt modelId="{E683DF42-5C87-4427-AF9E-D4C4B1D742E2}" type="sibTrans" cxnId="{156657FE-7E60-4966-9939-E3BFAE5EC99D}">
      <dgm:prSet/>
      <dgm:spPr/>
      <dgm:t>
        <a:bodyPr/>
        <a:lstStyle/>
        <a:p>
          <a:endParaRPr lang="pt-BR"/>
        </a:p>
      </dgm:t>
    </dgm:pt>
    <dgm:pt modelId="{7E4F626C-4A80-4D37-A605-AE7B50B04609}">
      <dgm:prSet phldrT="[Texto]" custT="1"/>
      <dgm:spPr/>
      <dgm:t>
        <a:bodyPr/>
        <a:lstStyle/>
        <a:p>
          <a:r>
            <a:rPr lang="pt-BR" sz="2200" dirty="0"/>
            <a:t>Compilação</a:t>
          </a:r>
        </a:p>
      </dgm:t>
    </dgm:pt>
    <dgm:pt modelId="{F04F7696-7EDC-4EBB-9CD2-0ECC898388BA}" type="parTrans" cxnId="{474E2FFB-3BAB-451B-8CC0-B9F376FB76A4}">
      <dgm:prSet/>
      <dgm:spPr/>
      <dgm:t>
        <a:bodyPr/>
        <a:lstStyle/>
        <a:p>
          <a:endParaRPr lang="pt-BR"/>
        </a:p>
      </dgm:t>
    </dgm:pt>
    <dgm:pt modelId="{6206F41E-9505-4BEE-9D90-ECEF895A86DD}" type="sibTrans" cxnId="{474E2FFB-3BAB-451B-8CC0-B9F376FB76A4}">
      <dgm:prSet/>
      <dgm:spPr/>
      <dgm:t>
        <a:bodyPr/>
        <a:lstStyle/>
        <a:p>
          <a:endParaRPr lang="pt-BR"/>
        </a:p>
      </dgm:t>
    </dgm:pt>
    <dgm:pt modelId="{7795B0B0-8135-4FE1-8B53-51702AB7FF0F}">
      <dgm:prSet phldrT="[Texto]" custT="1"/>
      <dgm:spPr/>
      <dgm:t>
        <a:bodyPr/>
        <a:lstStyle/>
        <a:p>
          <a:r>
            <a:rPr lang="pt-BR" sz="2200" dirty="0"/>
            <a:t>Testes</a:t>
          </a:r>
        </a:p>
      </dgm:t>
    </dgm:pt>
    <dgm:pt modelId="{512903B7-4F2D-47B8-8D99-2BA649C04B23}" type="parTrans" cxnId="{2B2CA6C9-6BFD-4913-A22E-58769958668F}">
      <dgm:prSet/>
      <dgm:spPr/>
      <dgm:t>
        <a:bodyPr/>
        <a:lstStyle/>
        <a:p>
          <a:endParaRPr lang="pt-BR"/>
        </a:p>
      </dgm:t>
    </dgm:pt>
    <dgm:pt modelId="{01DFA1D7-8B04-4800-9FFD-A3475882198F}" type="sibTrans" cxnId="{2B2CA6C9-6BFD-4913-A22E-58769958668F}">
      <dgm:prSet/>
      <dgm:spPr/>
      <dgm:t>
        <a:bodyPr/>
        <a:lstStyle/>
        <a:p>
          <a:endParaRPr lang="pt-BR"/>
        </a:p>
      </dgm:t>
    </dgm:pt>
    <dgm:pt modelId="{D624D115-3F95-4488-B25D-FF03162FE44F}">
      <dgm:prSet phldrT="[Texto]" custT="1"/>
      <dgm:spPr/>
      <dgm:t>
        <a:bodyPr/>
        <a:lstStyle/>
        <a:p>
          <a:r>
            <a:rPr lang="pt-BR" sz="2200" dirty="0"/>
            <a:t>Documentação</a:t>
          </a:r>
        </a:p>
      </dgm:t>
    </dgm:pt>
    <dgm:pt modelId="{A81238E3-A699-421A-90BE-FBA451644FBC}" type="parTrans" cxnId="{EEC16AEE-9C20-49B9-A1EA-F6F11FD786B3}">
      <dgm:prSet/>
      <dgm:spPr/>
      <dgm:t>
        <a:bodyPr/>
        <a:lstStyle/>
        <a:p>
          <a:endParaRPr lang="pt-BR"/>
        </a:p>
      </dgm:t>
    </dgm:pt>
    <dgm:pt modelId="{96EB072F-744D-4417-BB89-F770C6490CE8}" type="sibTrans" cxnId="{EEC16AEE-9C20-49B9-A1EA-F6F11FD786B3}">
      <dgm:prSet/>
      <dgm:spPr/>
      <dgm:t>
        <a:bodyPr/>
        <a:lstStyle/>
        <a:p>
          <a:endParaRPr lang="pt-BR"/>
        </a:p>
      </dgm:t>
    </dgm:pt>
    <dgm:pt modelId="{D927422E-5A09-4264-98B6-9435141CB0BC}" type="pres">
      <dgm:prSet presAssocID="{A56E26B6-4C6D-46BF-8236-8163FA76B85E}" presName="Name0" presStyleCnt="0">
        <dgm:presLayoutVars>
          <dgm:dir/>
          <dgm:animLvl val="lvl"/>
          <dgm:resizeHandles val="exact"/>
        </dgm:presLayoutVars>
      </dgm:prSet>
      <dgm:spPr/>
    </dgm:pt>
    <dgm:pt modelId="{EAFCC51D-0150-4503-B53F-7EEDFE858583}" type="pres">
      <dgm:prSet presAssocID="{D624D115-3F95-4488-B25D-FF03162FE44F}" presName="boxAndChildren" presStyleCnt="0"/>
      <dgm:spPr/>
    </dgm:pt>
    <dgm:pt modelId="{8BD32CD6-CA08-4B42-8CF0-4E02E2E884C3}" type="pres">
      <dgm:prSet presAssocID="{D624D115-3F95-4488-B25D-FF03162FE44F}" presName="parentTextBox" presStyleLbl="node1" presStyleIdx="0" presStyleCnt="7"/>
      <dgm:spPr/>
    </dgm:pt>
    <dgm:pt modelId="{1B0F82E3-C288-4B2E-9CA3-E83AB3121380}" type="pres">
      <dgm:prSet presAssocID="{01DFA1D7-8B04-4800-9FFD-A3475882198F}" presName="sp" presStyleCnt="0"/>
      <dgm:spPr/>
    </dgm:pt>
    <dgm:pt modelId="{5C31E7DA-DCF7-4B36-A672-03A75B1D8A2C}" type="pres">
      <dgm:prSet presAssocID="{7795B0B0-8135-4FE1-8B53-51702AB7FF0F}" presName="arrowAndChildren" presStyleCnt="0"/>
      <dgm:spPr/>
    </dgm:pt>
    <dgm:pt modelId="{13C5632F-EE01-4E82-B9B8-AF33A706A5F4}" type="pres">
      <dgm:prSet presAssocID="{7795B0B0-8135-4FE1-8B53-51702AB7FF0F}" presName="parentTextArrow" presStyleLbl="node1" presStyleIdx="1" presStyleCnt="7"/>
      <dgm:spPr/>
    </dgm:pt>
    <dgm:pt modelId="{AB47E313-BB69-4174-B2DC-3DDCDC311FE2}" type="pres">
      <dgm:prSet presAssocID="{6206F41E-9505-4BEE-9D90-ECEF895A86DD}" presName="sp" presStyleCnt="0"/>
      <dgm:spPr/>
    </dgm:pt>
    <dgm:pt modelId="{8C30E7C1-F94B-4D75-B10F-41EBBFDDD30B}" type="pres">
      <dgm:prSet presAssocID="{7E4F626C-4A80-4D37-A605-AE7B50B04609}" presName="arrowAndChildren" presStyleCnt="0"/>
      <dgm:spPr/>
    </dgm:pt>
    <dgm:pt modelId="{E5440278-EC7F-43B6-AEF3-1DC2768E09F2}" type="pres">
      <dgm:prSet presAssocID="{7E4F626C-4A80-4D37-A605-AE7B50B04609}" presName="parentTextArrow" presStyleLbl="node1" presStyleIdx="2" presStyleCnt="7"/>
      <dgm:spPr/>
    </dgm:pt>
    <dgm:pt modelId="{EBCA6161-DDD6-4769-A664-3F568D6EE4BA}" type="pres">
      <dgm:prSet presAssocID="{E683DF42-5C87-4427-AF9E-D4C4B1D742E2}" presName="sp" presStyleCnt="0"/>
      <dgm:spPr/>
    </dgm:pt>
    <dgm:pt modelId="{D1BF018F-B608-4E54-A8AF-B3C15A60DC34}" type="pres">
      <dgm:prSet presAssocID="{C542B21A-8434-4708-A821-7D93D9CF7C4F}" presName="arrowAndChildren" presStyleCnt="0"/>
      <dgm:spPr/>
    </dgm:pt>
    <dgm:pt modelId="{E1A228CF-D4FF-4C71-90CE-CBA8F95C6767}" type="pres">
      <dgm:prSet presAssocID="{C542B21A-8434-4708-A821-7D93D9CF7C4F}" presName="parentTextArrow" presStyleLbl="node1" presStyleIdx="3" presStyleCnt="7"/>
      <dgm:spPr/>
    </dgm:pt>
    <dgm:pt modelId="{D7276C97-5F18-4665-AA8D-313A6A60B041}" type="pres">
      <dgm:prSet presAssocID="{D3B734CF-59EB-4F52-BD92-558BA94AB5BE}" presName="sp" presStyleCnt="0"/>
      <dgm:spPr/>
    </dgm:pt>
    <dgm:pt modelId="{F7369305-0B7E-4223-A4CE-D9D6CEBC237B}" type="pres">
      <dgm:prSet presAssocID="{8224AD68-19B0-4C4A-9778-8F0B5237D28C}" presName="arrowAndChildren" presStyleCnt="0"/>
      <dgm:spPr/>
    </dgm:pt>
    <dgm:pt modelId="{3D6C58A0-897C-4D81-84BD-C7F73A7227C3}" type="pres">
      <dgm:prSet presAssocID="{8224AD68-19B0-4C4A-9778-8F0B5237D28C}" presName="parentTextArrow" presStyleLbl="node1" presStyleIdx="4" presStyleCnt="7"/>
      <dgm:spPr/>
    </dgm:pt>
    <dgm:pt modelId="{B0AED589-1B8C-456B-A892-BA7AC6952E60}" type="pres">
      <dgm:prSet presAssocID="{97394237-4529-41B2-8D48-5777BBC2506F}" presName="sp" presStyleCnt="0"/>
      <dgm:spPr/>
    </dgm:pt>
    <dgm:pt modelId="{24B4AA70-1168-4552-9FC9-C075E7CAF3B1}" type="pres">
      <dgm:prSet presAssocID="{73A62383-A7FB-4A43-BBC5-E7D755B148E2}" presName="arrowAndChildren" presStyleCnt="0"/>
      <dgm:spPr/>
    </dgm:pt>
    <dgm:pt modelId="{22DC5FE0-312B-4955-9F9D-ED27A565C1B9}" type="pres">
      <dgm:prSet presAssocID="{73A62383-A7FB-4A43-BBC5-E7D755B148E2}" presName="parentTextArrow" presStyleLbl="node1" presStyleIdx="5" presStyleCnt="7"/>
      <dgm:spPr/>
    </dgm:pt>
    <dgm:pt modelId="{21DFB426-5775-4B01-8861-438342C4BC3A}" type="pres">
      <dgm:prSet presAssocID="{E6368DD1-1632-49EC-BEFC-CBCC57DAFBC3}" presName="sp" presStyleCnt="0"/>
      <dgm:spPr/>
    </dgm:pt>
    <dgm:pt modelId="{F6018F8E-78B8-472C-9D09-9DCC50CB6FA9}" type="pres">
      <dgm:prSet presAssocID="{7867D321-C1EB-47A0-A72F-2737C81EBE53}" presName="arrowAndChildren" presStyleCnt="0"/>
      <dgm:spPr/>
    </dgm:pt>
    <dgm:pt modelId="{7172091A-5218-4102-AA4E-C1614F11BB1C}" type="pres">
      <dgm:prSet presAssocID="{7867D321-C1EB-47A0-A72F-2737C81EBE53}" presName="parentTextArrow" presStyleLbl="node1" presStyleIdx="6" presStyleCnt="7"/>
      <dgm:spPr/>
    </dgm:pt>
  </dgm:ptLst>
  <dgm:cxnLst>
    <dgm:cxn modelId="{CC88173F-8A4B-4083-B1DB-4A6D96A8F3B1}" srcId="{A56E26B6-4C6D-46BF-8236-8163FA76B85E}" destId="{7867D321-C1EB-47A0-A72F-2737C81EBE53}" srcOrd="0" destOrd="0" parTransId="{0D50A724-685D-48CA-8A4B-D4AD2AF37356}" sibTransId="{E6368DD1-1632-49EC-BEFC-CBCC57DAFBC3}"/>
    <dgm:cxn modelId="{49E5FC5E-FE9A-4DDD-83CD-6F7EEAAC7183}" type="presOf" srcId="{7795B0B0-8135-4FE1-8B53-51702AB7FF0F}" destId="{13C5632F-EE01-4E82-B9B8-AF33A706A5F4}" srcOrd="0" destOrd="0" presId="urn:microsoft.com/office/officeart/2005/8/layout/process4"/>
    <dgm:cxn modelId="{400E0979-FD9A-48D5-8B42-87B759305C38}" type="presOf" srcId="{C542B21A-8434-4708-A821-7D93D9CF7C4F}" destId="{E1A228CF-D4FF-4C71-90CE-CBA8F95C6767}" srcOrd="0" destOrd="0" presId="urn:microsoft.com/office/officeart/2005/8/layout/process4"/>
    <dgm:cxn modelId="{DF4F817D-6599-4CA7-A05D-87F867129762}" type="presOf" srcId="{73A62383-A7FB-4A43-BBC5-E7D755B148E2}" destId="{22DC5FE0-312B-4955-9F9D-ED27A565C1B9}" srcOrd="0" destOrd="0" presId="urn:microsoft.com/office/officeart/2005/8/layout/process4"/>
    <dgm:cxn modelId="{7DE1CE9E-9763-4B62-B5C9-18A8E82A549F}" type="presOf" srcId="{A56E26B6-4C6D-46BF-8236-8163FA76B85E}" destId="{D927422E-5A09-4264-98B6-9435141CB0BC}" srcOrd="0" destOrd="0" presId="urn:microsoft.com/office/officeart/2005/8/layout/process4"/>
    <dgm:cxn modelId="{78E769C2-78FB-47B9-AB15-5DDBB5F07664}" srcId="{A56E26B6-4C6D-46BF-8236-8163FA76B85E}" destId="{8224AD68-19B0-4C4A-9778-8F0B5237D28C}" srcOrd="2" destOrd="0" parTransId="{5A5C0141-9303-4CAA-976B-242DC9FFCEE5}" sibTransId="{D3B734CF-59EB-4F52-BD92-558BA94AB5BE}"/>
    <dgm:cxn modelId="{2B2CA6C9-6BFD-4913-A22E-58769958668F}" srcId="{A56E26B6-4C6D-46BF-8236-8163FA76B85E}" destId="{7795B0B0-8135-4FE1-8B53-51702AB7FF0F}" srcOrd="5" destOrd="0" parTransId="{512903B7-4F2D-47B8-8D99-2BA649C04B23}" sibTransId="{01DFA1D7-8B04-4800-9FFD-A3475882198F}"/>
    <dgm:cxn modelId="{5D11DAD6-E67E-4696-8BD9-3424DBA7D10B}" type="presOf" srcId="{7867D321-C1EB-47A0-A72F-2737C81EBE53}" destId="{7172091A-5218-4102-AA4E-C1614F11BB1C}" srcOrd="0" destOrd="0" presId="urn:microsoft.com/office/officeart/2005/8/layout/process4"/>
    <dgm:cxn modelId="{57B0C5DF-B0E9-4A1B-9834-4BD611D31BDB}" srcId="{A56E26B6-4C6D-46BF-8236-8163FA76B85E}" destId="{73A62383-A7FB-4A43-BBC5-E7D755B148E2}" srcOrd="1" destOrd="0" parTransId="{5452732E-5EDF-4532-BE40-4AAF801EC15B}" sibTransId="{97394237-4529-41B2-8D48-5777BBC2506F}"/>
    <dgm:cxn modelId="{E53503E4-10EA-4C8B-86D9-62881E74DE9F}" type="presOf" srcId="{D624D115-3F95-4488-B25D-FF03162FE44F}" destId="{8BD32CD6-CA08-4B42-8CF0-4E02E2E884C3}" srcOrd="0" destOrd="0" presId="urn:microsoft.com/office/officeart/2005/8/layout/process4"/>
    <dgm:cxn modelId="{EEC16AEE-9C20-49B9-A1EA-F6F11FD786B3}" srcId="{A56E26B6-4C6D-46BF-8236-8163FA76B85E}" destId="{D624D115-3F95-4488-B25D-FF03162FE44F}" srcOrd="6" destOrd="0" parTransId="{A81238E3-A699-421A-90BE-FBA451644FBC}" sibTransId="{96EB072F-744D-4417-BB89-F770C6490CE8}"/>
    <dgm:cxn modelId="{C7C9F0F8-DA31-48E9-9602-622CF17882C3}" type="presOf" srcId="{8224AD68-19B0-4C4A-9778-8F0B5237D28C}" destId="{3D6C58A0-897C-4D81-84BD-C7F73A7227C3}" srcOrd="0" destOrd="0" presId="urn:microsoft.com/office/officeart/2005/8/layout/process4"/>
    <dgm:cxn modelId="{474E2FFB-3BAB-451B-8CC0-B9F376FB76A4}" srcId="{A56E26B6-4C6D-46BF-8236-8163FA76B85E}" destId="{7E4F626C-4A80-4D37-A605-AE7B50B04609}" srcOrd="4" destOrd="0" parTransId="{F04F7696-7EDC-4EBB-9CD2-0ECC898388BA}" sibTransId="{6206F41E-9505-4BEE-9D90-ECEF895A86DD}"/>
    <dgm:cxn modelId="{BAF89BFB-417F-4C82-96B1-85912251DE88}" type="presOf" srcId="{7E4F626C-4A80-4D37-A605-AE7B50B04609}" destId="{E5440278-EC7F-43B6-AEF3-1DC2768E09F2}" srcOrd="0" destOrd="0" presId="urn:microsoft.com/office/officeart/2005/8/layout/process4"/>
    <dgm:cxn modelId="{156657FE-7E60-4966-9939-E3BFAE5EC99D}" srcId="{A56E26B6-4C6D-46BF-8236-8163FA76B85E}" destId="{C542B21A-8434-4708-A821-7D93D9CF7C4F}" srcOrd="3" destOrd="0" parTransId="{3693D4B7-C686-4332-B5C8-25B656C9F926}" sibTransId="{E683DF42-5C87-4427-AF9E-D4C4B1D742E2}"/>
    <dgm:cxn modelId="{14199F21-01CE-4EC1-AE01-C1AC70C4E500}" type="presParOf" srcId="{D927422E-5A09-4264-98B6-9435141CB0BC}" destId="{EAFCC51D-0150-4503-B53F-7EEDFE858583}" srcOrd="0" destOrd="0" presId="urn:microsoft.com/office/officeart/2005/8/layout/process4"/>
    <dgm:cxn modelId="{808CF07D-8564-475A-9354-CBE0E9D04AAA}" type="presParOf" srcId="{EAFCC51D-0150-4503-B53F-7EEDFE858583}" destId="{8BD32CD6-CA08-4B42-8CF0-4E02E2E884C3}" srcOrd="0" destOrd="0" presId="urn:microsoft.com/office/officeart/2005/8/layout/process4"/>
    <dgm:cxn modelId="{D1586CB9-0093-44FC-A018-EE9D9B67891F}" type="presParOf" srcId="{D927422E-5A09-4264-98B6-9435141CB0BC}" destId="{1B0F82E3-C288-4B2E-9CA3-E83AB3121380}" srcOrd="1" destOrd="0" presId="urn:microsoft.com/office/officeart/2005/8/layout/process4"/>
    <dgm:cxn modelId="{F8FE36F4-5DAB-408B-9305-49437AF7F3C5}" type="presParOf" srcId="{D927422E-5A09-4264-98B6-9435141CB0BC}" destId="{5C31E7DA-DCF7-4B36-A672-03A75B1D8A2C}" srcOrd="2" destOrd="0" presId="urn:microsoft.com/office/officeart/2005/8/layout/process4"/>
    <dgm:cxn modelId="{5E6090EE-B293-402D-B2A2-5E100093CA4A}" type="presParOf" srcId="{5C31E7DA-DCF7-4B36-A672-03A75B1D8A2C}" destId="{13C5632F-EE01-4E82-B9B8-AF33A706A5F4}" srcOrd="0" destOrd="0" presId="urn:microsoft.com/office/officeart/2005/8/layout/process4"/>
    <dgm:cxn modelId="{E6FC9F98-1A0C-43DB-A542-5052319704B1}" type="presParOf" srcId="{D927422E-5A09-4264-98B6-9435141CB0BC}" destId="{AB47E313-BB69-4174-B2DC-3DDCDC311FE2}" srcOrd="3" destOrd="0" presId="urn:microsoft.com/office/officeart/2005/8/layout/process4"/>
    <dgm:cxn modelId="{1300F32B-369F-4B76-B65E-491EF9AF9DA8}" type="presParOf" srcId="{D927422E-5A09-4264-98B6-9435141CB0BC}" destId="{8C30E7C1-F94B-4D75-B10F-41EBBFDDD30B}" srcOrd="4" destOrd="0" presId="urn:microsoft.com/office/officeart/2005/8/layout/process4"/>
    <dgm:cxn modelId="{822E15AC-A952-442A-9199-915F77DB7118}" type="presParOf" srcId="{8C30E7C1-F94B-4D75-B10F-41EBBFDDD30B}" destId="{E5440278-EC7F-43B6-AEF3-1DC2768E09F2}" srcOrd="0" destOrd="0" presId="urn:microsoft.com/office/officeart/2005/8/layout/process4"/>
    <dgm:cxn modelId="{2D8BE7B4-5C9F-4261-890D-161C7DE9371A}" type="presParOf" srcId="{D927422E-5A09-4264-98B6-9435141CB0BC}" destId="{EBCA6161-DDD6-4769-A664-3F568D6EE4BA}" srcOrd="5" destOrd="0" presId="urn:microsoft.com/office/officeart/2005/8/layout/process4"/>
    <dgm:cxn modelId="{9AB9A7F7-6441-40E8-9FE6-DC9FA0CEE9B4}" type="presParOf" srcId="{D927422E-5A09-4264-98B6-9435141CB0BC}" destId="{D1BF018F-B608-4E54-A8AF-B3C15A60DC34}" srcOrd="6" destOrd="0" presId="urn:microsoft.com/office/officeart/2005/8/layout/process4"/>
    <dgm:cxn modelId="{E9844FFB-1C99-424B-8DF3-4F0723FD0688}" type="presParOf" srcId="{D1BF018F-B608-4E54-A8AF-B3C15A60DC34}" destId="{E1A228CF-D4FF-4C71-90CE-CBA8F95C6767}" srcOrd="0" destOrd="0" presId="urn:microsoft.com/office/officeart/2005/8/layout/process4"/>
    <dgm:cxn modelId="{FF947427-A6EE-4023-BB7B-D36B944B3D88}" type="presParOf" srcId="{D927422E-5A09-4264-98B6-9435141CB0BC}" destId="{D7276C97-5F18-4665-AA8D-313A6A60B041}" srcOrd="7" destOrd="0" presId="urn:microsoft.com/office/officeart/2005/8/layout/process4"/>
    <dgm:cxn modelId="{373AB615-B6C1-47E4-8FC3-893B62758D1A}" type="presParOf" srcId="{D927422E-5A09-4264-98B6-9435141CB0BC}" destId="{F7369305-0B7E-4223-A4CE-D9D6CEBC237B}" srcOrd="8" destOrd="0" presId="urn:microsoft.com/office/officeart/2005/8/layout/process4"/>
    <dgm:cxn modelId="{89607A6D-B5E5-47C5-A6AB-0BCEA96C1449}" type="presParOf" srcId="{F7369305-0B7E-4223-A4CE-D9D6CEBC237B}" destId="{3D6C58A0-897C-4D81-84BD-C7F73A7227C3}" srcOrd="0" destOrd="0" presId="urn:microsoft.com/office/officeart/2005/8/layout/process4"/>
    <dgm:cxn modelId="{25D3C5DC-A886-4085-AC36-89FD5816649B}" type="presParOf" srcId="{D927422E-5A09-4264-98B6-9435141CB0BC}" destId="{B0AED589-1B8C-456B-A892-BA7AC6952E60}" srcOrd="9" destOrd="0" presId="urn:microsoft.com/office/officeart/2005/8/layout/process4"/>
    <dgm:cxn modelId="{84A7510A-1EF0-4C89-8CBF-485B85551297}" type="presParOf" srcId="{D927422E-5A09-4264-98B6-9435141CB0BC}" destId="{24B4AA70-1168-4552-9FC9-C075E7CAF3B1}" srcOrd="10" destOrd="0" presId="urn:microsoft.com/office/officeart/2005/8/layout/process4"/>
    <dgm:cxn modelId="{DA1241EA-3C0E-4F70-965E-77FB8F593308}" type="presParOf" srcId="{24B4AA70-1168-4552-9FC9-C075E7CAF3B1}" destId="{22DC5FE0-312B-4955-9F9D-ED27A565C1B9}" srcOrd="0" destOrd="0" presId="urn:microsoft.com/office/officeart/2005/8/layout/process4"/>
    <dgm:cxn modelId="{53EF0166-85E7-4AB0-84F8-FCC742150180}" type="presParOf" srcId="{D927422E-5A09-4264-98B6-9435141CB0BC}" destId="{21DFB426-5775-4B01-8861-438342C4BC3A}" srcOrd="11" destOrd="0" presId="urn:microsoft.com/office/officeart/2005/8/layout/process4"/>
    <dgm:cxn modelId="{F39AC09F-29BF-4C0A-81D6-FCBA7207D490}" type="presParOf" srcId="{D927422E-5A09-4264-98B6-9435141CB0BC}" destId="{F6018F8E-78B8-472C-9D09-9DCC50CB6FA9}" srcOrd="12" destOrd="0" presId="urn:microsoft.com/office/officeart/2005/8/layout/process4"/>
    <dgm:cxn modelId="{7D33BDC8-0A7D-44A5-8DCC-FD288CCBE5FD}" type="presParOf" srcId="{F6018F8E-78B8-472C-9D09-9DCC50CB6FA9}" destId="{7172091A-5218-4102-AA4E-C1614F11BB1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F049B9-9182-47B8-A923-08F10084B75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DDA1DBB-91E7-45B7-9C3C-7EDF528C9DA1}">
      <dgm:prSet phldrT="[Texto]" custT="1"/>
      <dgm:spPr/>
      <dgm:t>
        <a:bodyPr/>
        <a:lstStyle/>
        <a:p>
          <a:r>
            <a:rPr lang="pt-BR" sz="1800" b="1" dirty="0"/>
            <a:t>Entrada</a:t>
          </a:r>
        </a:p>
        <a:p>
          <a:r>
            <a:rPr lang="pt-BR" sz="1800" b="1" dirty="0">
              <a:solidFill>
                <a:schemeClr val="accent4">
                  <a:lumMod val="75000"/>
                </a:schemeClr>
              </a:solidFill>
            </a:rPr>
            <a:t>Dados</a:t>
          </a:r>
        </a:p>
      </dgm:t>
    </dgm:pt>
    <dgm:pt modelId="{6D5A22B6-EAA6-4AF0-B705-57088D532207}" type="parTrans" cxnId="{07906218-8B4D-4EE8-A63C-714D27CFE91E}">
      <dgm:prSet/>
      <dgm:spPr/>
      <dgm:t>
        <a:bodyPr/>
        <a:lstStyle/>
        <a:p>
          <a:endParaRPr lang="pt-BR"/>
        </a:p>
      </dgm:t>
    </dgm:pt>
    <dgm:pt modelId="{355EADE5-5C2B-4CE9-A8AB-C4033F330E75}" type="sibTrans" cxnId="{07906218-8B4D-4EE8-A63C-714D27CFE91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4ED3D4B7-110B-4D2A-B9A7-39884F8341D9}">
      <dgm:prSet phldrT="[Texto]" custT="1"/>
      <dgm:spPr/>
      <dgm:t>
        <a:bodyPr/>
        <a:lstStyle/>
        <a:p>
          <a:r>
            <a:rPr lang="pt-BR" sz="1800" b="1" dirty="0"/>
            <a:t>Processamento</a:t>
          </a:r>
        </a:p>
        <a:p>
          <a:r>
            <a:rPr lang="pt-BR" sz="1800" b="1" dirty="0">
              <a:solidFill>
                <a:schemeClr val="accent4">
                  <a:lumMod val="75000"/>
                </a:schemeClr>
              </a:solidFill>
            </a:rPr>
            <a:t>Organizar</a:t>
          </a:r>
        </a:p>
        <a:p>
          <a:r>
            <a:rPr lang="pt-BR" sz="1800" b="1" dirty="0">
              <a:solidFill>
                <a:schemeClr val="accent4">
                  <a:lumMod val="75000"/>
                </a:schemeClr>
              </a:solidFill>
            </a:rPr>
            <a:t>Classificar</a:t>
          </a:r>
        </a:p>
        <a:p>
          <a:r>
            <a:rPr lang="pt-BR" sz="1800" b="1" dirty="0">
              <a:solidFill>
                <a:schemeClr val="accent4">
                  <a:lumMod val="75000"/>
                </a:schemeClr>
              </a:solidFill>
            </a:rPr>
            <a:t>Organizar</a:t>
          </a:r>
        </a:p>
      </dgm:t>
    </dgm:pt>
    <dgm:pt modelId="{36C80CB7-D011-4D24-8492-81C5CFF7D7EF}" type="parTrans" cxnId="{38D63434-6A19-4428-BF17-361A3357A134}">
      <dgm:prSet/>
      <dgm:spPr/>
      <dgm:t>
        <a:bodyPr/>
        <a:lstStyle/>
        <a:p>
          <a:endParaRPr lang="pt-BR"/>
        </a:p>
      </dgm:t>
    </dgm:pt>
    <dgm:pt modelId="{096A2870-1147-420F-ADA4-5320048EC7B2}" type="sibTrans" cxnId="{38D63434-6A19-4428-BF17-361A3357A134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C69B71EB-1549-4133-8874-E041B0CC0958}">
      <dgm:prSet phldrT="[Texto]" custT="1"/>
      <dgm:spPr/>
      <dgm:t>
        <a:bodyPr/>
        <a:lstStyle/>
        <a:p>
          <a:r>
            <a:rPr lang="pt-BR" sz="1800" b="1" dirty="0"/>
            <a:t>Saída</a:t>
          </a:r>
        </a:p>
        <a:p>
          <a:r>
            <a:rPr lang="pt-BR" sz="1800" b="1" dirty="0">
              <a:solidFill>
                <a:schemeClr val="accent4">
                  <a:lumMod val="75000"/>
                </a:schemeClr>
              </a:solidFill>
            </a:rPr>
            <a:t>Informação</a:t>
          </a:r>
        </a:p>
      </dgm:t>
    </dgm:pt>
    <dgm:pt modelId="{49873496-31DA-4C51-8E01-7459AB399517}" type="parTrans" cxnId="{AC472CCD-659A-4008-880A-035242F89F1D}">
      <dgm:prSet/>
      <dgm:spPr/>
      <dgm:t>
        <a:bodyPr/>
        <a:lstStyle/>
        <a:p>
          <a:endParaRPr lang="pt-BR"/>
        </a:p>
      </dgm:t>
    </dgm:pt>
    <dgm:pt modelId="{908DC99C-C9EB-4DB7-93C3-495734A89112}" type="sibTrans" cxnId="{AC472CCD-659A-4008-880A-035242F89F1D}">
      <dgm:prSet/>
      <dgm:spPr/>
      <dgm:t>
        <a:bodyPr/>
        <a:lstStyle/>
        <a:p>
          <a:endParaRPr lang="pt-BR"/>
        </a:p>
      </dgm:t>
    </dgm:pt>
    <dgm:pt modelId="{F7A5077E-6D5A-4726-9281-08BA7913C39F}" type="pres">
      <dgm:prSet presAssocID="{22F049B9-9182-47B8-A923-08F10084B753}" presName="Name0" presStyleCnt="0">
        <dgm:presLayoutVars>
          <dgm:dir/>
          <dgm:resizeHandles val="exact"/>
        </dgm:presLayoutVars>
      </dgm:prSet>
      <dgm:spPr/>
    </dgm:pt>
    <dgm:pt modelId="{7C74069A-62E9-4724-894A-53F0928170D8}" type="pres">
      <dgm:prSet presAssocID="{EDDA1DBB-91E7-45B7-9C3C-7EDF528C9DA1}" presName="node" presStyleLbl="node1" presStyleIdx="0" presStyleCnt="3">
        <dgm:presLayoutVars>
          <dgm:bulletEnabled val="1"/>
        </dgm:presLayoutVars>
      </dgm:prSet>
      <dgm:spPr/>
    </dgm:pt>
    <dgm:pt modelId="{271AE9E7-0C90-46C9-846A-9B2EA7352237}" type="pres">
      <dgm:prSet presAssocID="{355EADE5-5C2B-4CE9-A8AB-C4033F330E75}" presName="sibTrans" presStyleLbl="sibTrans2D1" presStyleIdx="0" presStyleCnt="2"/>
      <dgm:spPr/>
    </dgm:pt>
    <dgm:pt modelId="{EF3D4326-71F5-414B-88C2-7F11704BC8B7}" type="pres">
      <dgm:prSet presAssocID="{355EADE5-5C2B-4CE9-A8AB-C4033F330E75}" presName="connectorText" presStyleLbl="sibTrans2D1" presStyleIdx="0" presStyleCnt="2"/>
      <dgm:spPr/>
    </dgm:pt>
    <dgm:pt modelId="{477CF9B2-20C1-4A43-B6BC-9AEA19B3FFFB}" type="pres">
      <dgm:prSet presAssocID="{4ED3D4B7-110B-4D2A-B9A7-39884F8341D9}" presName="node" presStyleLbl="node1" presStyleIdx="1" presStyleCnt="3">
        <dgm:presLayoutVars>
          <dgm:bulletEnabled val="1"/>
        </dgm:presLayoutVars>
      </dgm:prSet>
      <dgm:spPr/>
    </dgm:pt>
    <dgm:pt modelId="{3B317DE2-0C29-4453-A33C-8D456E630B6F}" type="pres">
      <dgm:prSet presAssocID="{096A2870-1147-420F-ADA4-5320048EC7B2}" presName="sibTrans" presStyleLbl="sibTrans2D1" presStyleIdx="1" presStyleCnt="2"/>
      <dgm:spPr/>
    </dgm:pt>
    <dgm:pt modelId="{31678E09-F2D9-4D34-822F-60ABB231EED9}" type="pres">
      <dgm:prSet presAssocID="{096A2870-1147-420F-ADA4-5320048EC7B2}" presName="connectorText" presStyleLbl="sibTrans2D1" presStyleIdx="1" presStyleCnt="2"/>
      <dgm:spPr/>
    </dgm:pt>
    <dgm:pt modelId="{E47A673C-1135-4CCB-A89A-05FAB081BF96}" type="pres">
      <dgm:prSet presAssocID="{C69B71EB-1549-4133-8874-E041B0CC0958}" presName="node" presStyleLbl="node1" presStyleIdx="2" presStyleCnt="3">
        <dgm:presLayoutVars>
          <dgm:bulletEnabled val="1"/>
        </dgm:presLayoutVars>
      </dgm:prSet>
      <dgm:spPr/>
    </dgm:pt>
  </dgm:ptLst>
  <dgm:cxnLst>
    <dgm:cxn modelId="{1575A10D-A22E-44F5-9265-BC9A096C12EC}" type="presOf" srcId="{4ED3D4B7-110B-4D2A-B9A7-39884F8341D9}" destId="{477CF9B2-20C1-4A43-B6BC-9AEA19B3FFFB}" srcOrd="0" destOrd="0" presId="urn:microsoft.com/office/officeart/2005/8/layout/process1"/>
    <dgm:cxn modelId="{6052C113-7768-423F-9005-228FBE9C18F6}" type="presOf" srcId="{355EADE5-5C2B-4CE9-A8AB-C4033F330E75}" destId="{EF3D4326-71F5-414B-88C2-7F11704BC8B7}" srcOrd="1" destOrd="0" presId="urn:microsoft.com/office/officeart/2005/8/layout/process1"/>
    <dgm:cxn modelId="{07906218-8B4D-4EE8-A63C-714D27CFE91E}" srcId="{22F049B9-9182-47B8-A923-08F10084B753}" destId="{EDDA1DBB-91E7-45B7-9C3C-7EDF528C9DA1}" srcOrd="0" destOrd="0" parTransId="{6D5A22B6-EAA6-4AF0-B705-57088D532207}" sibTransId="{355EADE5-5C2B-4CE9-A8AB-C4033F330E75}"/>
    <dgm:cxn modelId="{E17DB51A-3F62-4643-89D6-0FACE20805D6}" type="presOf" srcId="{096A2870-1147-420F-ADA4-5320048EC7B2}" destId="{31678E09-F2D9-4D34-822F-60ABB231EED9}" srcOrd="1" destOrd="0" presId="urn:microsoft.com/office/officeart/2005/8/layout/process1"/>
    <dgm:cxn modelId="{38D63434-6A19-4428-BF17-361A3357A134}" srcId="{22F049B9-9182-47B8-A923-08F10084B753}" destId="{4ED3D4B7-110B-4D2A-B9A7-39884F8341D9}" srcOrd="1" destOrd="0" parTransId="{36C80CB7-D011-4D24-8492-81C5CFF7D7EF}" sibTransId="{096A2870-1147-420F-ADA4-5320048EC7B2}"/>
    <dgm:cxn modelId="{694F2CB7-C9F1-4055-9585-5E5F05DAD9FE}" type="presOf" srcId="{096A2870-1147-420F-ADA4-5320048EC7B2}" destId="{3B317DE2-0C29-4453-A33C-8D456E630B6F}" srcOrd="0" destOrd="0" presId="urn:microsoft.com/office/officeart/2005/8/layout/process1"/>
    <dgm:cxn modelId="{4B94FFC6-A06D-4BD1-9AF1-C9EFAC5F579E}" type="presOf" srcId="{C69B71EB-1549-4133-8874-E041B0CC0958}" destId="{E47A673C-1135-4CCB-A89A-05FAB081BF96}" srcOrd="0" destOrd="0" presId="urn:microsoft.com/office/officeart/2005/8/layout/process1"/>
    <dgm:cxn modelId="{AC472CCD-659A-4008-880A-035242F89F1D}" srcId="{22F049B9-9182-47B8-A923-08F10084B753}" destId="{C69B71EB-1549-4133-8874-E041B0CC0958}" srcOrd="2" destOrd="0" parTransId="{49873496-31DA-4C51-8E01-7459AB399517}" sibTransId="{908DC99C-C9EB-4DB7-93C3-495734A89112}"/>
    <dgm:cxn modelId="{B59754D7-EAB9-45C6-A419-A7CAC10BB00B}" type="presOf" srcId="{355EADE5-5C2B-4CE9-A8AB-C4033F330E75}" destId="{271AE9E7-0C90-46C9-846A-9B2EA7352237}" srcOrd="0" destOrd="0" presId="urn:microsoft.com/office/officeart/2005/8/layout/process1"/>
    <dgm:cxn modelId="{8E092FDA-C4E5-40E3-A7E7-11904F92AB55}" type="presOf" srcId="{22F049B9-9182-47B8-A923-08F10084B753}" destId="{F7A5077E-6D5A-4726-9281-08BA7913C39F}" srcOrd="0" destOrd="0" presId="urn:microsoft.com/office/officeart/2005/8/layout/process1"/>
    <dgm:cxn modelId="{B7D43DE2-0E8B-4120-A26A-6B42CB9DF9F3}" type="presOf" srcId="{EDDA1DBB-91E7-45B7-9C3C-7EDF528C9DA1}" destId="{7C74069A-62E9-4724-894A-53F0928170D8}" srcOrd="0" destOrd="0" presId="urn:microsoft.com/office/officeart/2005/8/layout/process1"/>
    <dgm:cxn modelId="{22D3D2C4-4DE6-4EF9-B395-2673200B26DB}" type="presParOf" srcId="{F7A5077E-6D5A-4726-9281-08BA7913C39F}" destId="{7C74069A-62E9-4724-894A-53F0928170D8}" srcOrd="0" destOrd="0" presId="urn:microsoft.com/office/officeart/2005/8/layout/process1"/>
    <dgm:cxn modelId="{743E33C9-C0EE-4058-A17A-E544E32B8880}" type="presParOf" srcId="{F7A5077E-6D5A-4726-9281-08BA7913C39F}" destId="{271AE9E7-0C90-46C9-846A-9B2EA7352237}" srcOrd="1" destOrd="0" presId="urn:microsoft.com/office/officeart/2005/8/layout/process1"/>
    <dgm:cxn modelId="{A11D9D37-F7A5-4427-8DA4-6F00AEF6C7C2}" type="presParOf" srcId="{271AE9E7-0C90-46C9-846A-9B2EA7352237}" destId="{EF3D4326-71F5-414B-88C2-7F11704BC8B7}" srcOrd="0" destOrd="0" presId="urn:microsoft.com/office/officeart/2005/8/layout/process1"/>
    <dgm:cxn modelId="{6D436C68-4F17-4699-BB5D-0169FEBC45AE}" type="presParOf" srcId="{F7A5077E-6D5A-4726-9281-08BA7913C39F}" destId="{477CF9B2-20C1-4A43-B6BC-9AEA19B3FFFB}" srcOrd="2" destOrd="0" presId="urn:microsoft.com/office/officeart/2005/8/layout/process1"/>
    <dgm:cxn modelId="{C5F18E05-70C7-41D2-9E22-C9AE1630D8CD}" type="presParOf" srcId="{F7A5077E-6D5A-4726-9281-08BA7913C39F}" destId="{3B317DE2-0C29-4453-A33C-8D456E630B6F}" srcOrd="3" destOrd="0" presId="urn:microsoft.com/office/officeart/2005/8/layout/process1"/>
    <dgm:cxn modelId="{4D1E11DE-CF5F-45F6-8470-FED52F748341}" type="presParOf" srcId="{3B317DE2-0C29-4453-A33C-8D456E630B6F}" destId="{31678E09-F2D9-4D34-822F-60ABB231EED9}" srcOrd="0" destOrd="0" presId="urn:microsoft.com/office/officeart/2005/8/layout/process1"/>
    <dgm:cxn modelId="{480AE52C-AECA-4DF5-A51B-B1FEA1ECB60B}" type="presParOf" srcId="{F7A5077E-6D5A-4726-9281-08BA7913C39F}" destId="{E47A673C-1135-4CCB-A89A-05FAB081BF9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F049B9-9182-47B8-A923-08F10084B75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DDA1DBB-91E7-45B7-9C3C-7EDF528C9DA1}">
      <dgm:prSet phldrT="[Texto]" custT="1"/>
      <dgm:spPr/>
      <dgm:t>
        <a:bodyPr/>
        <a:lstStyle/>
        <a:p>
          <a:r>
            <a:rPr lang="pt-BR" sz="1800" b="1" dirty="0"/>
            <a:t>Entrada</a:t>
          </a:r>
        </a:p>
        <a:p>
          <a:r>
            <a:rPr lang="pt-BR" sz="1800" b="1" dirty="0">
              <a:solidFill>
                <a:schemeClr val="accent4">
                  <a:lumMod val="75000"/>
                </a:schemeClr>
              </a:solidFill>
            </a:rPr>
            <a:t>Dados</a:t>
          </a:r>
        </a:p>
      </dgm:t>
    </dgm:pt>
    <dgm:pt modelId="{6D5A22B6-EAA6-4AF0-B705-57088D532207}" type="parTrans" cxnId="{07906218-8B4D-4EE8-A63C-714D27CFE91E}">
      <dgm:prSet/>
      <dgm:spPr/>
      <dgm:t>
        <a:bodyPr/>
        <a:lstStyle/>
        <a:p>
          <a:endParaRPr lang="pt-BR"/>
        </a:p>
      </dgm:t>
    </dgm:pt>
    <dgm:pt modelId="{355EADE5-5C2B-4CE9-A8AB-C4033F330E75}" type="sibTrans" cxnId="{07906218-8B4D-4EE8-A63C-714D27CFE91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4ED3D4B7-110B-4D2A-B9A7-39884F8341D9}">
      <dgm:prSet phldrT="[Texto]" custT="1"/>
      <dgm:spPr/>
      <dgm:t>
        <a:bodyPr/>
        <a:lstStyle/>
        <a:p>
          <a:r>
            <a:rPr lang="pt-BR" sz="1800" b="1" dirty="0"/>
            <a:t>Processamento</a:t>
          </a:r>
        </a:p>
        <a:p>
          <a:r>
            <a:rPr lang="pt-BR" sz="1800" b="1" dirty="0">
              <a:solidFill>
                <a:schemeClr val="accent4">
                  <a:lumMod val="75000"/>
                </a:schemeClr>
              </a:solidFill>
            </a:rPr>
            <a:t>Organizar</a:t>
          </a:r>
        </a:p>
        <a:p>
          <a:r>
            <a:rPr lang="pt-BR" sz="1800" b="1" dirty="0">
              <a:solidFill>
                <a:schemeClr val="accent4">
                  <a:lumMod val="75000"/>
                </a:schemeClr>
              </a:solidFill>
            </a:rPr>
            <a:t>Classificar</a:t>
          </a:r>
        </a:p>
        <a:p>
          <a:r>
            <a:rPr lang="pt-BR" sz="1800" b="1" dirty="0">
              <a:solidFill>
                <a:schemeClr val="accent4">
                  <a:lumMod val="75000"/>
                </a:schemeClr>
              </a:solidFill>
            </a:rPr>
            <a:t>Organizar</a:t>
          </a:r>
        </a:p>
      </dgm:t>
    </dgm:pt>
    <dgm:pt modelId="{36C80CB7-D011-4D24-8492-81C5CFF7D7EF}" type="parTrans" cxnId="{38D63434-6A19-4428-BF17-361A3357A134}">
      <dgm:prSet/>
      <dgm:spPr/>
      <dgm:t>
        <a:bodyPr/>
        <a:lstStyle/>
        <a:p>
          <a:endParaRPr lang="pt-BR"/>
        </a:p>
      </dgm:t>
    </dgm:pt>
    <dgm:pt modelId="{096A2870-1147-420F-ADA4-5320048EC7B2}" type="sibTrans" cxnId="{38D63434-6A19-4428-BF17-361A3357A134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C69B71EB-1549-4133-8874-E041B0CC0958}">
      <dgm:prSet phldrT="[Texto]" custT="1"/>
      <dgm:spPr/>
      <dgm:t>
        <a:bodyPr/>
        <a:lstStyle/>
        <a:p>
          <a:r>
            <a:rPr lang="pt-BR" sz="1800" b="1" dirty="0"/>
            <a:t>Saída</a:t>
          </a:r>
        </a:p>
        <a:p>
          <a:r>
            <a:rPr lang="pt-BR" sz="1800" b="1" dirty="0">
              <a:solidFill>
                <a:schemeClr val="accent4">
                  <a:lumMod val="75000"/>
                </a:schemeClr>
              </a:solidFill>
            </a:rPr>
            <a:t>Informação</a:t>
          </a:r>
        </a:p>
      </dgm:t>
    </dgm:pt>
    <dgm:pt modelId="{49873496-31DA-4C51-8E01-7459AB399517}" type="parTrans" cxnId="{AC472CCD-659A-4008-880A-035242F89F1D}">
      <dgm:prSet/>
      <dgm:spPr/>
      <dgm:t>
        <a:bodyPr/>
        <a:lstStyle/>
        <a:p>
          <a:endParaRPr lang="pt-BR"/>
        </a:p>
      </dgm:t>
    </dgm:pt>
    <dgm:pt modelId="{908DC99C-C9EB-4DB7-93C3-495734A89112}" type="sibTrans" cxnId="{AC472CCD-659A-4008-880A-035242F89F1D}">
      <dgm:prSet/>
      <dgm:spPr/>
      <dgm:t>
        <a:bodyPr/>
        <a:lstStyle/>
        <a:p>
          <a:endParaRPr lang="pt-BR"/>
        </a:p>
      </dgm:t>
    </dgm:pt>
    <dgm:pt modelId="{F7A5077E-6D5A-4726-9281-08BA7913C39F}" type="pres">
      <dgm:prSet presAssocID="{22F049B9-9182-47B8-A923-08F10084B753}" presName="Name0" presStyleCnt="0">
        <dgm:presLayoutVars>
          <dgm:dir/>
          <dgm:resizeHandles val="exact"/>
        </dgm:presLayoutVars>
      </dgm:prSet>
      <dgm:spPr/>
    </dgm:pt>
    <dgm:pt modelId="{7C74069A-62E9-4724-894A-53F0928170D8}" type="pres">
      <dgm:prSet presAssocID="{EDDA1DBB-91E7-45B7-9C3C-7EDF528C9DA1}" presName="node" presStyleLbl="node1" presStyleIdx="0" presStyleCnt="3">
        <dgm:presLayoutVars>
          <dgm:bulletEnabled val="1"/>
        </dgm:presLayoutVars>
      </dgm:prSet>
      <dgm:spPr/>
    </dgm:pt>
    <dgm:pt modelId="{271AE9E7-0C90-46C9-846A-9B2EA7352237}" type="pres">
      <dgm:prSet presAssocID="{355EADE5-5C2B-4CE9-A8AB-C4033F330E75}" presName="sibTrans" presStyleLbl="sibTrans2D1" presStyleIdx="0" presStyleCnt="2"/>
      <dgm:spPr/>
    </dgm:pt>
    <dgm:pt modelId="{EF3D4326-71F5-414B-88C2-7F11704BC8B7}" type="pres">
      <dgm:prSet presAssocID="{355EADE5-5C2B-4CE9-A8AB-C4033F330E75}" presName="connectorText" presStyleLbl="sibTrans2D1" presStyleIdx="0" presStyleCnt="2"/>
      <dgm:spPr/>
    </dgm:pt>
    <dgm:pt modelId="{477CF9B2-20C1-4A43-B6BC-9AEA19B3FFFB}" type="pres">
      <dgm:prSet presAssocID="{4ED3D4B7-110B-4D2A-B9A7-39884F8341D9}" presName="node" presStyleLbl="node1" presStyleIdx="1" presStyleCnt="3">
        <dgm:presLayoutVars>
          <dgm:bulletEnabled val="1"/>
        </dgm:presLayoutVars>
      </dgm:prSet>
      <dgm:spPr/>
    </dgm:pt>
    <dgm:pt modelId="{3B317DE2-0C29-4453-A33C-8D456E630B6F}" type="pres">
      <dgm:prSet presAssocID="{096A2870-1147-420F-ADA4-5320048EC7B2}" presName="sibTrans" presStyleLbl="sibTrans2D1" presStyleIdx="1" presStyleCnt="2"/>
      <dgm:spPr/>
    </dgm:pt>
    <dgm:pt modelId="{31678E09-F2D9-4D34-822F-60ABB231EED9}" type="pres">
      <dgm:prSet presAssocID="{096A2870-1147-420F-ADA4-5320048EC7B2}" presName="connectorText" presStyleLbl="sibTrans2D1" presStyleIdx="1" presStyleCnt="2"/>
      <dgm:spPr/>
    </dgm:pt>
    <dgm:pt modelId="{E47A673C-1135-4CCB-A89A-05FAB081BF96}" type="pres">
      <dgm:prSet presAssocID="{C69B71EB-1549-4133-8874-E041B0CC0958}" presName="node" presStyleLbl="node1" presStyleIdx="2" presStyleCnt="3">
        <dgm:presLayoutVars>
          <dgm:bulletEnabled val="1"/>
        </dgm:presLayoutVars>
      </dgm:prSet>
      <dgm:spPr/>
    </dgm:pt>
  </dgm:ptLst>
  <dgm:cxnLst>
    <dgm:cxn modelId="{07906218-8B4D-4EE8-A63C-714D27CFE91E}" srcId="{22F049B9-9182-47B8-A923-08F10084B753}" destId="{EDDA1DBB-91E7-45B7-9C3C-7EDF528C9DA1}" srcOrd="0" destOrd="0" parTransId="{6D5A22B6-EAA6-4AF0-B705-57088D532207}" sibTransId="{355EADE5-5C2B-4CE9-A8AB-C4033F330E75}"/>
    <dgm:cxn modelId="{A865B333-DE05-4372-A968-8E19F6C827F7}" type="presOf" srcId="{096A2870-1147-420F-ADA4-5320048EC7B2}" destId="{3B317DE2-0C29-4453-A33C-8D456E630B6F}" srcOrd="0" destOrd="0" presId="urn:microsoft.com/office/officeart/2005/8/layout/process1"/>
    <dgm:cxn modelId="{38D63434-6A19-4428-BF17-361A3357A134}" srcId="{22F049B9-9182-47B8-A923-08F10084B753}" destId="{4ED3D4B7-110B-4D2A-B9A7-39884F8341D9}" srcOrd="1" destOrd="0" parTransId="{36C80CB7-D011-4D24-8492-81C5CFF7D7EF}" sibTransId="{096A2870-1147-420F-ADA4-5320048EC7B2}"/>
    <dgm:cxn modelId="{C371575D-453B-47C5-934F-DB7D2388B886}" type="presOf" srcId="{355EADE5-5C2B-4CE9-A8AB-C4033F330E75}" destId="{271AE9E7-0C90-46C9-846A-9B2EA7352237}" srcOrd="0" destOrd="0" presId="urn:microsoft.com/office/officeart/2005/8/layout/process1"/>
    <dgm:cxn modelId="{FDECF392-0F27-409A-BE2C-28469181120B}" type="presOf" srcId="{4ED3D4B7-110B-4D2A-B9A7-39884F8341D9}" destId="{477CF9B2-20C1-4A43-B6BC-9AEA19B3FFFB}" srcOrd="0" destOrd="0" presId="urn:microsoft.com/office/officeart/2005/8/layout/process1"/>
    <dgm:cxn modelId="{9CB993BF-6B01-465A-A8BE-5540DD94578D}" type="presOf" srcId="{C69B71EB-1549-4133-8874-E041B0CC0958}" destId="{E47A673C-1135-4CCB-A89A-05FAB081BF96}" srcOrd="0" destOrd="0" presId="urn:microsoft.com/office/officeart/2005/8/layout/process1"/>
    <dgm:cxn modelId="{0A8C0FCA-A86F-4022-B1C8-42D68CCE6E48}" type="presOf" srcId="{096A2870-1147-420F-ADA4-5320048EC7B2}" destId="{31678E09-F2D9-4D34-822F-60ABB231EED9}" srcOrd="1" destOrd="0" presId="urn:microsoft.com/office/officeart/2005/8/layout/process1"/>
    <dgm:cxn modelId="{AC472CCD-659A-4008-880A-035242F89F1D}" srcId="{22F049B9-9182-47B8-A923-08F10084B753}" destId="{C69B71EB-1549-4133-8874-E041B0CC0958}" srcOrd="2" destOrd="0" parTransId="{49873496-31DA-4C51-8E01-7459AB399517}" sibTransId="{908DC99C-C9EB-4DB7-93C3-495734A89112}"/>
    <dgm:cxn modelId="{01E600CE-6FD3-4D1D-82A5-C2985E4CDC6A}" type="presOf" srcId="{EDDA1DBB-91E7-45B7-9C3C-7EDF528C9DA1}" destId="{7C74069A-62E9-4724-894A-53F0928170D8}" srcOrd="0" destOrd="0" presId="urn:microsoft.com/office/officeart/2005/8/layout/process1"/>
    <dgm:cxn modelId="{D7932BE9-9037-405A-97BB-CA08ECC0FA82}" type="presOf" srcId="{22F049B9-9182-47B8-A923-08F10084B753}" destId="{F7A5077E-6D5A-4726-9281-08BA7913C39F}" srcOrd="0" destOrd="0" presId="urn:microsoft.com/office/officeart/2005/8/layout/process1"/>
    <dgm:cxn modelId="{38D5D3E9-45C2-44E7-86F6-FB34FD07CBF6}" type="presOf" srcId="{355EADE5-5C2B-4CE9-A8AB-C4033F330E75}" destId="{EF3D4326-71F5-414B-88C2-7F11704BC8B7}" srcOrd="1" destOrd="0" presId="urn:microsoft.com/office/officeart/2005/8/layout/process1"/>
    <dgm:cxn modelId="{3C919964-E0EE-4618-868D-86CE8D05041F}" type="presParOf" srcId="{F7A5077E-6D5A-4726-9281-08BA7913C39F}" destId="{7C74069A-62E9-4724-894A-53F0928170D8}" srcOrd="0" destOrd="0" presId="urn:microsoft.com/office/officeart/2005/8/layout/process1"/>
    <dgm:cxn modelId="{59D90D31-5FBA-499F-865B-6E6A3FFA57A7}" type="presParOf" srcId="{F7A5077E-6D5A-4726-9281-08BA7913C39F}" destId="{271AE9E7-0C90-46C9-846A-9B2EA7352237}" srcOrd="1" destOrd="0" presId="urn:microsoft.com/office/officeart/2005/8/layout/process1"/>
    <dgm:cxn modelId="{E1FCED0B-D6E8-4546-AC9B-3F45ABAF0137}" type="presParOf" srcId="{271AE9E7-0C90-46C9-846A-9B2EA7352237}" destId="{EF3D4326-71F5-414B-88C2-7F11704BC8B7}" srcOrd="0" destOrd="0" presId="urn:microsoft.com/office/officeart/2005/8/layout/process1"/>
    <dgm:cxn modelId="{B060B528-8ED3-4486-9870-3D2F9F8696A9}" type="presParOf" srcId="{F7A5077E-6D5A-4726-9281-08BA7913C39F}" destId="{477CF9B2-20C1-4A43-B6BC-9AEA19B3FFFB}" srcOrd="2" destOrd="0" presId="urn:microsoft.com/office/officeart/2005/8/layout/process1"/>
    <dgm:cxn modelId="{8989A198-A17D-4129-88D1-D7A5FD9DD04C}" type="presParOf" srcId="{F7A5077E-6D5A-4726-9281-08BA7913C39F}" destId="{3B317DE2-0C29-4453-A33C-8D456E630B6F}" srcOrd="3" destOrd="0" presId="urn:microsoft.com/office/officeart/2005/8/layout/process1"/>
    <dgm:cxn modelId="{ACE9A38A-19D4-4558-9012-5735D12A78CA}" type="presParOf" srcId="{3B317DE2-0C29-4453-A33C-8D456E630B6F}" destId="{31678E09-F2D9-4D34-822F-60ABB231EED9}" srcOrd="0" destOrd="0" presId="urn:microsoft.com/office/officeart/2005/8/layout/process1"/>
    <dgm:cxn modelId="{2AEFDE43-CB30-4D7C-B1F7-0DDC3D64F591}" type="presParOf" srcId="{F7A5077E-6D5A-4726-9281-08BA7913C39F}" destId="{E47A673C-1135-4CCB-A89A-05FAB081BF9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F049B9-9182-47B8-A923-08F10084B75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DDA1DBB-91E7-45B7-9C3C-7EDF528C9DA1}">
      <dgm:prSet phldrT="[Texto]" custT="1"/>
      <dgm:spPr/>
      <dgm:t>
        <a:bodyPr/>
        <a:lstStyle/>
        <a:p>
          <a:r>
            <a:rPr lang="pt-BR" sz="1800" b="1" dirty="0"/>
            <a:t>Entrada</a:t>
          </a:r>
        </a:p>
        <a:p>
          <a:r>
            <a:rPr lang="pt-BR" sz="1800" b="1" dirty="0">
              <a:solidFill>
                <a:schemeClr val="accent4">
                  <a:lumMod val="75000"/>
                </a:schemeClr>
              </a:solidFill>
            </a:rPr>
            <a:t>Dados</a:t>
          </a:r>
        </a:p>
      </dgm:t>
    </dgm:pt>
    <dgm:pt modelId="{6D5A22B6-EAA6-4AF0-B705-57088D532207}" type="parTrans" cxnId="{07906218-8B4D-4EE8-A63C-714D27CFE91E}">
      <dgm:prSet/>
      <dgm:spPr/>
      <dgm:t>
        <a:bodyPr/>
        <a:lstStyle/>
        <a:p>
          <a:endParaRPr lang="pt-BR"/>
        </a:p>
      </dgm:t>
    </dgm:pt>
    <dgm:pt modelId="{355EADE5-5C2B-4CE9-A8AB-C4033F330E75}" type="sibTrans" cxnId="{07906218-8B4D-4EE8-A63C-714D27CFE91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4ED3D4B7-110B-4D2A-B9A7-39884F8341D9}">
      <dgm:prSet phldrT="[Texto]" custT="1"/>
      <dgm:spPr/>
      <dgm:t>
        <a:bodyPr/>
        <a:lstStyle/>
        <a:p>
          <a:r>
            <a:rPr lang="pt-BR" sz="1800" b="1" dirty="0"/>
            <a:t>Processamento</a:t>
          </a:r>
        </a:p>
        <a:p>
          <a:r>
            <a:rPr lang="pt-BR" sz="1800" b="1" dirty="0">
              <a:solidFill>
                <a:schemeClr val="accent4">
                  <a:lumMod val="75000"/>
                </a:schemeClr>
              </a:solidFill>
            </a:rPr>
            <a:t>Organizar</a:t>
          </a:r>
        </a:p>
        <a:p>
          <a:r>
            <a:rPr lang="pt-BR" sz="1800" b="1" dirty="0">
              <a:solidFill>
                <a:schemeClr val="accent4">
                  <a:lumMod val="75000"/>
                </a:schemeClr>
              </a:solidFill>
            </a:rPr>
            <a:t>Classificar</a:t>
          </a:r>
        </a:p>
        <a:p>
          <a:r>
            <a:rPr lang="pt-BR" sz="1800" b="1" dirty="0">
              <a:solidFill>
                <a:schemeClr val="accent4">
                  <a:lumMod val="75000"/>
                </a:schemeClr>
              </a:solidFill>
            </a:rPr>
            <a:t>Organizar</a:t>
          </a:r>
        </a:p>
      </dgm:t>
    </dgm:pt>
    <dgm:pt modelId="{36C80CB7-D011-4D24-8492-81C5CFF7D7EF}" type="parTrans" cxnId="{38D63434-6A19-4428-BF17-361A3357A134}">
      <dgm:prSet/>
      <dgm:spPr/>
      <dgm:t>
        <a:bodyPr/>
        <a:lstStyle/>
        <a:p>
          <a:endParaRPr lang="pt-BR"/>
        </a:p>
      </dgm:t>
    </dgm:pt>
    <dgm:pt modelId="{096A2870-1147-420F-ADA4-5320048EC7B2}" type="sibTrans" cxnId="{38D63434-6A19-4428-BF17-361A3357A134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C69B71EB-1549-4133-8874-E041B0CC0958}">
      <dgm:prSet phldrT="[Texto]" custT="1"/>
      <dgm:spPr/>
      <dgm:t>
        <a:bodyPr/>
        <a:lstStyle/>
        <a:p>
          <a:r>
            <a:rPr lang="pt-BR" sz="1800" b="1" dirty="0"/>
            <a:t>Saída</a:t>
          </a:r>
        </a:p>
        <a:p>
          <a:r>
            <a:rPr lang="pt-BR" sz="1800" b="1" dirty="0">
              <a:solidFill>
                <a:schemeClr val="accent4">
                  <a:lumMod val="75000"/>
                </a:schemeClr>
              </a:solidFill>
            </a:rPr>
            <a:t>Informação</a:t>
          </a:r>
        </a:p>
      </dgm:t>
    </dgm:pt>
    <dgm:pt modelId="{49873496-31DA-4C51-8E01-7459AB399517}" type="parTrans" cxnId="{AC472CCD-659A-4008-880A-035242F89F1D}">
      <dgm:prSet/>
      <dgm:spPr/>
      <dgm:t>
        <a:bodyPr/>
        <a:lstStyle/>
        <a:p>
          <a:endParaRPr lang="pt-BR"/>
        </a:p>
      </dgm:t>
    </dgm:pt>
    <dgm:pt modelId="{908DC99C-C9EB-4DB7-93C3-495734A89112}" type="sibTrans" cxnId="{AC472CCD-659A-4008-880A-035242F89F1D}">
      <dgm:prSet/>
      <dgm:spPr/>
      <dgm:t>
        <a:bodyPr/>
        <a:lstStyle/>
        <a:p>
          <a:endParaRPr lang="pt-BR"/>
        </a:p>
      </dgm:t>
    </dgm:pt>
    <dgm:pt modelId="{F7A5077E-6D5A-4726-9281-08BA7913C39F}" type="pres">
      <dgm:prSet presAssocID="{22F049B9-9182-47B8-A923-08F10084B753}" presName="Name0" presStyleCnt="0">
        <dgm:presLayoutVars>
          <dgm:dir/>
          <dgm:resizeHandles val="exact"/>
        </dgm:presLayoutVars>
      </dgm:prSet>
      <dgm:spPr/>
    </dgm:pt>
    <dgm:pt modelId="{7C74069A-62E9-4724-894A-53F0928170D8}" type="pres">
      <dgm:prSet presAssocID="{EDDA1DBB-91E7-45B7-9C3C-7EDF528C9DA1}" presName="node" presStyleLbl="node1" presStyleIdx="0" presStyleCnt="3">
        <dgm:presLayoutVars>
          <dgm:bulletEnabled val="1"/>
        </dgm:presLayoutVars>
      </dgm:prSet>
      <dgm:spPr/>
    </dgm:pt>
    <dgm:pt modelId="{271AE9E7-0C90-46C9-846A-9B2EA7352237}" type="pres">
      <dgm:prSet presAssocID="{355EADE5-5C2B-4CE9-A8AB-C4033F330E75}" presName="sibTrans" presStyleLbl="sibTrans2D1" presStyleIdx="0" presStyleCnt="2"/>
      <dgm:spPr/>
    </dgm:pt>
    <dgm:pt modelId="{EF3D4326-71F5-414B-88C2-7F11704BC8B7}" type="pres">
      <dgm:prSet presAssocID="{355EADE5-5C2B-4CE9-A8AB-C4033F330E75}" presName="connectorText" presStyleLbl="sibTrans2D1" presStyleIdx="0" presStyleCnt="2"/>
      <dgm:spPr/>
    </dgm:pt>
    <dgm:pt modelId="{477CF9B2-20C1-4A43-B6BC-9AEA19B3FFFB}" type="pres">
      <dgm:prSet presAssocID="{4ED3D4B7-110B-4D2A-B9A7-39884F8341D9}" presName="node" presStyleLbl="node1" presStyleIdx="1" presStyleCnt="3">
        <dgm:presLayoutVars>
          <dgm:bulletEnabled val="1"/>
        </dgm:presLayoutVars>
      </dgm:prSet>
      <dgm:spPr/>
    </dgm:pt>
    <dgm:pt modelId="{3B317DE2-0C29-4453-A33C-8D456E630B6F}" type="pres">
      <dgm:prSet presAssocID="{096A2870-1147-420F-ADA4-5320048EC7B2}" presName="sibTrans" presStyleLbl="sibTrans2D1" presStyleIdx="1" presStyleCnt="2"/>
      <dgm:spPr/>
    </dgm:pt>
    <dgm:pt modelId="{31678E09-F2D9-4D34-822F-60ABB231EED9}" type="pres">
      <dgm:prSet presAssocID="{096A2870-1147-420F-ADA4-5320048EC7B2}" presName="connectorText" presStyleLbl="sibTrans2D1" presStyleIdx="1" presStyleCnt="2"/>
      <dgm:spPr/>
    </dgm:pt>
    <dgm:pt modelId="{E47A673C-1135-4CCB-A89A-05FAB081BF96}" type="pres">
      <dgm:prSet presAssocID="{C69B71EB-1549-4133-8874-E041B0CC0958}" presName="node" presStyleLbl="node1" presStyleIdx="2" presStyleCnt="3">
        <dgm:presLayoutVars>
          <dgm:bulletEnabled val="1"/>
        </dgm:presLayoutVars>
      </dgm:prSet>
      <dgm:spPr/>
    </dgm:pt>
  </dgm:ptLst>
  <dgm:cxnLst>
    <dgm:cxn modelId="{946B130E-BC3C-40B2-9210-70559F674AE5}" type="presOf" srcId="{C69B71EB-1549-4133-8874-E041B0CC0958}" destId="{E47A673C-1135-4CCB-A89A-05FAB081BF96}" srcOrd="0" destOrd="0" presId="urn:microsoft.com/office/officeart/2005/8/layout/process1"/>
    <dgm:cxn modelId="{07906218-8B4D-4EE8-A63C-714D27CFE91E}" srcId="{22F049B9-9182-47B8-A923-08F10084B753}" destId="{EDDA1DBB-91E7-45B7-9C3C-7EDF528C9DA1}" srcOrd="0" destOrd="0" parTransId="{6D5A22B6-EAA6-4AF0-B705-57088D532207}" sibTransId="{355EADE5-5C2B-4CE9-A8AB-C4033F330E75}"/>
    <dgm:cxn modelId="{38D63434-6A19-4428-BF17-361A3357A134}" srcId="{22F049B9-9182-47B8-A923-08F10084B753}" destId="{4ED3D4B7-110B-4D2A-B9A7-39884F8341D9}" srcOrd="1" destOrd="0" parTransId="{36C80CB7-D011-4D24-8492-81C5CFF7D7EF}" sibTransId="{096A2870-1147-420F-ADA4-5320048EC7B2}"/>
    <dgm:cxn modelId="{309C128C-8294-4FEC-8B2B-10190EBADDE5}" type="presOf" srcId="{096A2870-1147-420F-ADA4-5320048EC7B2}" destId="{3B317DE2-0C29-4453-A33C-8D456E630B6F}" srcOrd="0" destOrd="0" presId="urn:microsoft.com/office/officeart/2005/8/layout/process1"/>
    <dgm:cxn modelId="{1026B29D-CFE2-4D60-8FD8-1A2FDB2F0EFA}" type="presOf" srcId="{4ED3D4B7-110B-4D2A-B9A7-39884F8341D9}" destId="{477CF9B2-20C1-4A43-B6BC-9AEA19B3FFFB}" srcOrd="0" destOrd="0" presId="urn:microsoft.com/office/officeart/2005/8/layout/process1"/>
    <dgm:cxn modelId="{AC472CCD-659A-4008-880A-035242F89F1D}" srcId="{22F049B9-9182-47B8-A923-08F10084B753}" destId="{C69B71EB-1549-4133-8874-E041B0CC0958}" srcOrd="2" destOrd="0" parTransId="{49873496-31DA-4C51-8E01-7459AB399517}" sibTransId="{908DC99C-C9EB-4DB7-93C3-495734A89112}"/>
    <dgm:cxn modelId="{621350E3-CF60-4B71-83CE-26B3EACB693C}" type="presOf" srcId="{EDDA1DBB-91E7-45B7-9C3C-7EDF528C9DA1}" destId="{7C74069A-62E9-4724-894A-53F0928170D8}" srcOrd="0" destOrd="0" presId="urn:microsoft.com/office/officeart/2005/8/layout/process1"/>
    <dgm:cxn modelId="{E91F72E4-9E55-449E-840C-AE98728B199D}" type="presOf" srcId="{355EADE5-5C2B-4CE9-A8AB-C4033F330E75}" destId="{EF3D4326-71F5-414B-88C2-7F11704BC8B7}" srcOrd="1" destOrd="0" presId="urn:microsoft.com/office/officeart/2005/8/layout/process1"/>
    <dgm:cxn modelId="{739048E5-1EBE-474F-A1B4-5EB4743424F4}" type="presOf" srcId="{22F049B9-9182-47B8-A923-08F10084B753}" destId="{F7A5077E-6D5A-4726-9281-08BA7913C39F}" srcOrd="0" destOrd="0" presId="urn:microsoft.com/office/officeart/2005/8/layout/process1"/>
    <dgm:cxn modelId="{B63E6EF3-97FA-4F0B-A8DA-06EA81D4447A}" type="presOf" srcId="{096A2870-1147-420F-ADA4-5320048EC7B2}" destId="{31678E09-F2D9-4D34-822F-60ABB231EED9}" srcOrd="1" destOrd="0" presId="urn:microsoft.com/office/officeart/2005/8/layout/process1"/>
    <dgm:cxn modelId="{A226D1FE-2378-4711-B57C-08E4916FB713}" type="presOf" srcId="{355EADE5-5C2B-4CE9-A8AB-C4033F330E75}" destId="{271AE9E7-0C90-46C9-846A-9B2EA7352237}" srcOrd="0" destOrd="0" presId="urn:microsoft.com/office/officeart/2005/8/layout/process1"/>
    <dgm:cxn modelId="{E0815E22-508B-4A19-B02A-F7946C2D0F99}" type="presParOf" srcId="{F7A5077E-6D5A-4726-9281-08BA7913C39F}" destId="{7C74069A-62E9-4724-894A-53F0928170D8}" srcOrd="0" destOrd="0" presId="urn:microsoft.com/office/officeart/2005/8/layout/process1"/>
    <dgm:cxn modelId="{E1787CF2-1EFC-4B39-ACCC-04EA7A298896}" type="presParOf" srcId="{F7A5077E-6D5A-4726-9281-08BA7913C39F}" destId="{271AE9E7-0C90-46C9-846A-9B2EA7352237}" srcOrd="1" destOrd="0" presId="urn:microsoft.com/office/officeart/2005/8/layout/process1"/>
    <dgm:cxn modelId="{7E789720-827E-492F-8CE9-F9A4DEAF94A6}" type="presParOf" srcId="{271AE9E7-0C90-46C9-846A-9B2EA7352237}" destId="{EF3D4326-71F5-414B-88C2-7F11704BC8B7}" srcOrd="0" destOrd="0" presId="urn:microsoft.com/office/officeart/2005/8/layout/process1"/>
    <dgm:cxn modelId="{BC5DCC15-C453-4C05-8D6A-76C12675AA06}" type="presParOf" srcId="{F7A5077E-6D5A-4726-9281-08BA7913C39F}" destId="{477CF9B2-20C1-4A43-B6BC-9AEA19B3FFFB}" srcOrd="2" destOrd="0" presId="urn:microsoft.com/office/officeart/2005/8/layout/process1"/>
    <dgm:cxn modelId="{BB9E3839-04AA-46AB-9308-BFEE292D6BCA}" type="presParOf" srcId="{F7A5077E-6D5A-4726-9281-08BA7913C39F}" destId="{3B317DE2-0C29-4453-A33C-8D456E630B6F}" srcOrd="3" destOrd="0" presId="urn:microsoft.com/office/officeart/2005/8/layout/process1"/>
    <dgm:cxn modelId="{7544F795-51A1-4329-AA9F-8053EA7F11A0}" type="presParOf" srcId="{3B317DE2-0C29-4453-A33C-8D456E630B6F}" destId="{31678E09-F2D9-4D34-822F-60ABB231EED9}" srcOrd="0" destOrd="0" presId="urn:microsoft.com/office/officeart/2005/8/layout/process1"/>
    <dgm:cxn modelId="{E7C3CF14-EAEE-4C3C-B337-5F4D680E0C1A}" type="presParOf" srcId="{F7A5077E-6D5A-4726-9281-08BA7913C39F}" destId="{E47A673C-1135-4CCB-A89A-05FAB081BF9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F049B9-9182-47B8-A923-08F10084B75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DDA1DBB-91E7-45B7-9C3C-7EDF528C9DA1}">
      <dgm:prSet phldrT="[Texto]" custT="1"/>
      <dgm:spPr/>
      <dgm:t>
        <a:bodyPr/>
        <a:lstStyle/>
        <a:p>
          <a:r>
            <a:rPr lang="pt-BR" sz="1800" b="1" dirty="0"/>
            <a:t>Entrada</a:t>
          </a:r>
        </a:p>
        <a:p>
          <a:r>
            <a:rPr lang="pt-BR" sz="1800" b="1" dirty="0">
              <a:solidFill>
                <a:schemeClr val="accent4">
                  <a:lumMod val="75000"/>
                </a:schemeClr>
              </a:solidFill>
            </a:rPr>
            <a:t>Dados</a:t>
          </a:r>
        </a:p>
      </dgm:t>
    </dgm:pt>
    <dgm:pt modelId="{6D5A22B6-EAA6-4AF0-B705-57088D532207}" type="parTrans" cxnId="{07906218-8B4D-4EE8-A63C-714D27CFE91E}">
      <dgm:prSet/>
      <dgm:spPr/>
      <dgm:t>
        <a:bodyPr/>
        <a:lstStyle/>
        <a:p>
          <a:endParaRPr lang="pt-BR"/>
        </a:p>
      </dgm:t>
    </dgm:pt>
    <dgm:pt modelId="{355EADE5-5C2B-4CE9-A8AB-C4033F330E75}" type="sibTrans" cxnId="{07906218-8B4D-4EE8-A63C-714D27CFE91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4ED3D4B7-110B-4D2A-B9A7-39884F8341D9}">
      <dgm:prSet phldrT="[Texto]" custT="1"/>
      <dgm:spPr/>
      <dgm:t>
        <a:bodyPr/>
        <a:lstStyle/>
        <a:p>
          <a:r>
            <a:rPr lang="pt-BR" sz="1800" b="1" dirty="0"/>
            <a:t>Processamento</a:t>
          </a:r>
        </a:p>
        <a:p>
          <a:r>
            <a:rPr lang="pt-BR" sz="1800" b="1" dirty="0">
              <a:solidFill>
                <a:schemeClr val="accent4">
                  <a:lumMod val="75000"/>
                </a:schemeClr>
              </a:solidFill>
            </a:rPr>
            <a:t>Organizar</a:t>
          </a:r>
        </a:p>
        <a:p>
          <a:r>
            <a:rPr lang="pt-BR" sz="1800" b="1" dirty="0">
              <a:solidFill>
                <a:schemeClr val="accent4">
                  <a:lumMod val="75000"/>
                </a:schemeClr>
              </a:solidFill>
            </a:rPr>
            <a:t>Classificar</a:t>
          </a:r>
        </a:p>
        <a:p>
          <a:r>
            <a:rPr lang="pt-BR" sz="1800" b="1" dirty="0">
              <a:solidFill>
                <a:schemeClr val="accent4">
                  <a:lumMod val="75000"/>
                </a:schemeClr>
              </a:solidFill>
            </a:rPr>
            <a:t>Organizar</a:t>
          </a:r>
        </a:p>
      </dgm:t>
    </dgm:pt>
    <dgm:pt modelId="{36C80CB7-D011-4D24-8492-81C5CFF7D7EF}" type="parTrans" cxnId="{38D63434-6A19-4428-BF17-361A3357A134}">
      <dgm:prSet/>
      <dgm:spPr/>
      <dgm:t>
        <a:bodyPr/>
        <a:lstStyle/>
        <a:p>
          <a:endParaRPr lang="pt-BR"/>
        </a:p>
      </dgm:t>
    </dgm:pt>
    <dgm:pt modelId="{096A2870-1147-420F-ADA4-5320048EC7B2}" type="sibTrans" cxnId="{38D63434-6A19-4428-BF17-361A3357A134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/>
        </a:p>
      </dgm:t>
    </dgm:pt>
    <dgm:pt modelId="{C69B71EB-1549-4133-8874-E041B0CC0958}">
      <dgm:prSet phldrT="[Texto]" custT="1"/>
      <dgm:spPr/>
      <dgm:t>
        <a:bodyPr/>
        <a:lstStyle/>
        <a:p>
          <a:r>
            <a:rPr lang="pt-BR" sz="1800" b="1" dirty="0"/>
            <a:t>Saída</a:t>
          </a:r>
        </a:p>
        <a:p>
          <a:r>
            <a:rPr lang="pt-BR" sz="1800" b="1" dirty="0">
              <a:solidFill>
                <a:schemeClr val="accent4">
                  <a:lumMod val="75000"/>
                </a:schemeClr>
              </a:solidFill>
            </a:rPr>
            <a:t>Informação</a:t>
          </a:r>
        </a:p>
      </dgm:t>
    </dgm:pt>
    <dgm:pt modelId="{49873496-31DA-4C51-8E01-7459AB399517}" type="parTrans" cxnId="{AC472CCD-659A-4008-880A-035242F89F1D}">
      <dgm:prSet/>
      <dgm:spPr/>
      <dgm:t>
        <a:bodyPr/>
        <a:lstStyle/>
        <a:p>
          <a:endParaRPr lang="pt-BR"/>
        </a:p>
      </dgm:t>
    </dgm:pt>
    <dgm:pt modelId="{908DC99C-C9EB-4DB7-93C3-495734A89112}" type="sibTrans" cxnId="{AC472CCD-659A-4008-880A-035242F89F1D}">
      <dgm:prSet/>
      <dgm:spPr/>
      <dgm:t>
        <a:bodyPr/>
        <a:lstStyle/>
        <a:p>
          <a:endParaRPr lang="pt-BR"/>
        </a:p>
      </dgm:t>
    </dgm:pt>
    <dgm:pt modelId="{F7A5077E-6D5A-4726-9281-08BA7913C39F}" type="pres">
      <dgm:prSet presAssocID="{22F049B9-9182-47B8-A923-08F10084B753}" presName="Name0" presStyleCnt="0">
        <dgm:presLayoutVars>
          <dgm:dir/>
          <dgm:resizeHandles val="exact"/>
        </dgm:presLayoutVars>
      </dgm:prSet>
      <dgm:spPr/>
    </dgm:pt>
    <dgm:pt modelId="{7C74069A-62E9-4724-894A-53F0928170D8}" type="pres">
      <dgm:prSet presAssocID="{EDDA1DBB-91E7-45B7-9C3C-7EDF528C9DA1}" presName="node" presStyleLbl="node1" presStyleIdx="0" presStyleCnt="3">
        <dgm:presLayoutVars>
          <dgm:bulletEnabled val="1"/>
        </dgm:presLayoutVars>
      </dgm:prSet>
      <dgm:spPr/>
    </dgm:pt>
    <dgm:pt modelId="{271AE9E7-0C90-46C9-846A-9B2EA7352237}" type="pres">
      <dgm:prSet presAssocID="{355EADE5-5C2B-4CE9-A8AB-C4033F330E75}" presName="sibTrans" presStyleLbl="sibTrans2D1" presStyleIdx="0" presStyleCnt="2"/>
      <dgm:spPr/>
    </dgm:pt>
    <dgm:pt modelId="{EF3D4326-71F5-414B-88C2-7F11704BC8B7}" type="pres">
      <dgm:prSet presAssocID="{355EADE5-5C2B-4CE9-A8AB-C4033F330E75}" presName="connectorText" presStyleLbl="sibTrans2D1" presStyleIdx="0" presStyleCnt="2"/>
      <dgm:spPr/>
    </dgm:pt>
    <dgm:pt modelId="{477CF9B2-20C1-4A43-B6BC-9AEA19B3FFFB}" type="pres">
      <dgm:prSet presAssocID="{4ED3D4B7-110B-4D2A-B9A7-39884F8341D9}" presName="node" presStyleLbl="node1" presStyleIdx="1" presStyleCnt="3">
        <dgm:presLayoutVars>
          <dgm:bulletEnabled val="1"/>
        </dgm:presLayoutVars>
      </dgm:prSet>
      <dgm:spPr/>
    </dgm:pt>
    <dgm:pt modelId="{3B317DE2-0C29-4453-A33C-8D456E630B6F}" type="pres">
      <dgm:prSet presAssocID="{096A2870-1147-420F-ADA4-5320048EC7B2}" presName="sibTrans" presStyleLbl="sibTrans2D1" presStyleIdx="1" presStyleCnt="2"/>
      <dgm:spPr/>
    </dgm:pt>
    <dgm:pt modelId="{31678E09-F2D9-4D34-822F-60ABB231EED9}" type="pres">
      <dgm:prSet presAssocID="{096A2870-1147-420F-ADA4-5320048EC7B2}" presName="connectorText" presStyleLbl="sibTrans2D1" presStyleIdx="1" presStyleCnt="2"/>
      <dgm:spPr/>
    </dgm:pt>
    <dgm:pt modelId="{E47A673C-1135-4CCB-A89A-05FAB081BF96}" type="pres">
      <dgm:prSet presAssocID="{C69B71EB-1549-4133-8874-E041B0CC0958}" presName="node" presStyleLbl="node1" presStyleIdx="2" presStyleCnt="3">
        <dgm:presLayoutVars>
          <dgm:bulletEnabled val="1"/>
        </dgm:presLayoutVars>
      </dgm:prSet>
      <dgm:spPr/>
    </dgm:pt>
  </dgm:ptLst>
  <dgm:cxnLst>
    <dgm:cxn modelId="{946B130E-BC3C-40B2-9210-70559F674AE5}" type="presOf" srcId="{C69B71EB-1549-4133-8874-E041B0CC0958}" destId="{E47A673C-1135-4CCB-A89A-05FAB081BF96}" srcOrd="0" destOrd="0" presId="urn:microsoft.com/office/officeart/2005/8/layout/process1"/>
    <dgm:cxn modelId="{07906218-8B4D-4EE8-A63C-714D27CFE91E}" srcId="{22F049B9-9182-47B8-A923-08F10084B753}" destId="{EDDA1DBB-91E7-45B7-9C3C-7EDF528C9DA1}" srcOrd="0" destOrd="0" parTransId="{6D5A22B6-EAA6-4AF0-B705-57088D532207}" sibTransId="{355EADE5-5C2B-4CE9-A8AB-C4033F330E75}"/>
    <dgm:cxn modelId="{38D63434-6A19-4428-BF17-361A3357A134}" srcId="{22F049B9-9182-47B8-A923-08F10084B753}" destId="{4ED3D4B7-110B-4D2A-B9A7-39884F8341D9}" srcOrd="1" destOrd="0" parTransId="{36C80CB7-D011-4D24-8492-81C5CFF7D7EF}" sibTransId="{096A2870-1147-420F-ADA4-5320048EC7B2}"/>
    <dgm:cxn modelId="{309C128C-8294-4FEC-8B2B-10190EBADDE5}" type="presOf" srcId="{096A2870-1147-420F-ADA4-5320048EC7B2}" destId="{3B317DE2-0C29-4453-A33C-8D456E630B6F}" srcOrd="0" destOrd="0" presId="urn:microsoft.com/office/officeart/2005/8/layout/process1"/>
    <dgm:cxn modelId="{1026B29D-CFE2-4D60-8FD8-1A2FDB2F0EFA}" type="presOf" srcId="{4ED3D4B7-110B-4D2A-B9A7-39884F8341D9}" destId="{477CF9B2-20C1-4A43-B6BC-9AEA19B3FFFB}" srcOrd="0" destOrd="0" presId="urn:microsoft.com/office/officeart/2005/8/layout/process1"/>
    <dgm:cxn modelId="{AC472CCD-659A-4008-880A-035242F89F1D}" srcId="{22F049B9-9182-47B8-A923-08F10084B753}" destId="{C69B71EB-1549-4133-8874-E041B0CC0958}" srcOrd="2" destOrd="0" parTransId="{49873496-31DA-4C51-8E01-7459AB399517}" sibTransId="{908DC99C-C9EB-4DB7-93C3-495734A89112}"/>
    <dgm:cxn modelId="{621350E3-CF60-4B71-83CE-26B3EACB693C}" type="presOf" srcId="{EDDA1DBB-91E7-45B7-9C3C-7EDF528C9DA1}" destId="{7C74069A-62E9-4724-894A-53F0928170D8}" srcOrd="0" destOrd="0" presId="urn:microsoft.com/office/officeart/2005/8/layout/process1"/>
    <dgm:cxn modelId="{E91F72E4-9E55-449E-840C-AE98728B199D}" type="presOf" srcId="{355EADE5-5C2B-4CE9-A8AB-C4033F330E75}" destId="{EF3D4326-71F5-414B-88C2-7F11704BC8B7}" srcOrd="1" destOrd="0" presId="urn:microsoft.com/office/officeart/2005/8/layout/process1"/>
    <dgm:cxn modelId="{739048E5-1EBE-474F-A1B4-5EB4743424F4}" type="presOf" srcId="{22F049B9-9182-47B8-A923-08F10084B753}" destId="{F7A5077E-6D5A-4726-9281-08BA7913C39F}" srcOrd="0" destOrd="0" presId="urn:microsoft.com/office/officeart/2005/8/layout/process1"/>
    <dgm:cxn modelId="{B63E6EF3-97FA-4F0B-A8DA-06EA81D4447A}" type="presOf" srcId="{096A2870-1147-420F-ADA4-5320048EC7B2}" destId="{31678E09-F2D9-4D34-822F-60ABB231EED9}" srcOrd="1" destOrd="0" presId="urn:microsoft.com/office/officeart/2005/8/layout/process1"/>
    <dgm:cxn modelId="{A226D1FE-2378-4711-B57C-08E4916FB713}" type="presOf" srcId="{355EADE5-5C2B-4CE9-A8AB-C4033F330E75}" destId="{271AE9E7-0C90-46C9-846A-9B2EA7352237}" srcOrd="0" destOrd="0" presId="urn:microsoft.com/office/officeart/2005/8/layout/process1"/>
    <dgm:cxn modelId="{E0815E22-508B-4A19-B02A-F7946C2D0F99}" type="presParOf" srcId="{F7A5077E-6D5A-4726-9281-08BA7913C39F}" destId="{7C74069A-62E9-4724-894A-53F0928170D8}" srcOrd="0" destOrd="0" presId="urn:microsoft.com/office/officeart/2005/8/layout/process1"/>
    <dgm:cxn modelId="{E1787CF2-1EFC-4B39-ACCC-04EA7A298896}" type="presParOf" srcId="{F7A5077E-6D5A-4726-9281-08BA7913C39F}" destId="{271AE9E7-0C90-46C9-846A-9B2EA7352237}" srcOrd="1" destOrd="0" presId="urn:microsoft.com/office/officeart/2005/8/layout/process1"/>
    <dgm:cxn modelId="{7E789720-827E-492F-8CE9-F9A4DEAF94A6}" type="presParOf" srcId="{271AE9E7-0C90-46C9-846A-9B2EA7352237}" destId="{EF3D4326-71F5-414B-88C2-7F11704BC8B7}" srcOrd="0" destOrd="0" presId="urn:microsoft.com/office/officeart/2005/8/layout/process1"/>
    <dgm:cxn modelId="{BC5DCC15-C453-4C05-8D6A-76C12675AA06}" type="presParOf" srcId="{F7A5077E-6D5A-4726-9281-08BA7913C39F}" destId="{477CF9B2-20C1-4A43-B6BC-9AEA19B3FFFB}" srcOrd="2" destOrd="0" presId="urn:microsoft.com/office/officeart/2005/8/layout/process1"/>
    <dgm:cxn modelId="{BB9E3839-04AA-46AB-9308-BFEE292D6BCA}" type="presParOf" srcId="{F7A5077E-6D5A-4726-9281-08BA7913C39F}" destId="{3B317DE2-0C29-4453-A33C-8D456E630B6F}" srcOrd="3" destOrd="0" presId="urn:microsoft.com/office/officeart/2005/8/layout/process1"/>
    <dgm:cxn modelId="{7544F795-51A1-4329-AA9F-8053EA7F11A0}" type="presParOf" srcId="{3B317DE2-0C29-4453-A33C-8D456E630B6F}" destId="{31678E09-F2D9-4D34-822F-60ABB231EED9}" srcOrd="0" destOrd="0" presId="urn:microsoft.com/office/officeart/2005/8/layout/process1"/>
    <dgm:cxn modelId="{E7C3CF14-EAEE-4C3C-B337-5F4D680E0C1A}" type="presParOf" srcId="{F7A5077E-6D5A-4726-9281-08BA7913C39F}" destId="{E47A673C-1135-4CCB-A89A-05FAB081BF9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32CD6-CA08-4B42-8CF0-4E02E2E884C3}">
      <dsp:nvSpPr>
        <dsp:cNvPr id="0" name=""/>
        <dsp:cNvSpPr/>
      </dsp:nvSpPr>
      <dsp:spPr>
        <a:xfrm>
          <a:off x="0" y="3829304"/>
          <a:ext cx="3744416" cy="4190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Documentação</a:t>
          </a:r>
        </a:p>
      </dsp:txBody>
      <dsp:txXfrm>
        <a:off x="0" y="3829304"/>
        <a:ext cx="3744416" cy="419038"/>
      </dsp:txXfrm>
    </dsp:sp>
    <dsp:sp modelId="{13C5632F-EE01-4E82-B9B8-AF33A706A5F4}">
      <dsp:nvSpPr>
        <dsp:cNvPr id="0" name=""/>
        <dsp:cNvSpPr/>
      </dsp:nvSpPr>
      <dsp:spPr>
        <a:xfrm rot="10800000">
          <a:off x="0" y="3191108"/>
          <a:ext cx="3744416" cy="644481"/>
        </a:xfrm>
        <a:prstGeom prst="upArrowCallout">
          <a:avLst/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Testes</a:t>
          </a:r>
        </a:p>
      </dsp:txBody>
      <dsp:txXfrm rot="10800000">
        <a:off x="0" y="3191108"/>
        <a:ext cx="3744416" cy="418764"/>
      </dsp:txXfrm>
    </dsp:sp>
    <dsp:sp modelId="{E5440278-EC7F-43B6-AEF3-1DC2768E09F2}">
      <dsp:nvSpPr>
        <dsp:cNvPr id="0" name=""/>
        <dsp:cNvSpPr/>
      </dsp:nvSpPr>
      <dsp:spPr>
        <a:xfrm rot="10800000">
          <a:off x="0" y="2552912"/>
          <a:ext cx="3744416" cy="644481"/>
        </a:xfrm>
        <a:prstGeom prst="upArrowCallou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Compilação</a:t>
          </a:r>
        </a:p>
      </dsp:txBody>
      <dsp:txXfrm rot="10800000">
        <a:off x="0" y="2552912"/>
        <a:ext cx="3744416" cy="418764"/>
      </dsp:txXfrm>
    </dsp:sp>
    <dsp:sp modelId="{E1A228CF-D4FF-4C71-90CE-CBA8F95C6767}">
      <dsp:nvSpPr>
        <dsp:cNvPr id="0" name=""/>
        <dsp:cNvSpPr/>
      </dsp:nvSpPr>
      <dsp:spPr>
        <a:xfrm rot="10800000">
          <a:off x="0" y="1914716"/>
          <a:ext cx="3744416" cy="644481"/>
        </a:xfrm>
        <a:prstGeom prst="upArrowCallou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Codificação</a:t>
          </a:r>
        </a:p>
      </dsp:txBody>
      <dsp:txXfrm rot="10800000">
        <a:off x="0" y="1914716"/>
        <a:ext cx="3744416" cy="418764"/>
      </dsp:txXfrm>
    </dsp:sp>
    <dsp:sp modelId="{3D6C58A0-897C-4D81-84BD-C7F73A7227C3}">
      <dsp:nvSpPr>
        <dsp:cNvPr id="0" name=""/>
        <dsp:cNvSpPr/>
      </dsp:nvSpPr>
      <dsp:spPr>
        <a:xfrm rot="10800000">
          <a:off x="0" y="1276520"/>
          <a:ext cx="3744416" cy="644481"/>
        </a:xfrm>
        <a:prstGeom prst="upArrowCallou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Algoritmos</a:t>
          </a:r>
        </a:p>
      </dsp:txBody>
      <dsp:txXfrm rot="10800000">
        <a:off x="0" y="1276520"/>
        <a:ext cx="3744416" cy="418764"/>
      </dsp:txXfrm>
    </dsp:sp>
    <dsp:sp modelId="{22DC5FE0-312B-4955-9F9D-ED27A565C1B9}">
      <dsp:nvSpPr>
        <dsp:cNvPr id="0" name=""/>
        <dsp:cNvSpPr/>
      </dsp:nvSpPr>
      <dsp:spPr>
        <a:xfrm rot="10800000">
          <a:off x="0" y="638324"/>
          <a:ext cx="3744416" cy="644481"/>
        </a:xfrm>
        <a:prstGeom prst="upArrowCallout">
          <a:avLst/>
        </a:prstGeom>
        <a:solidFill>
          <a:schemeClr val="accent3">
            <a:hueOff val="9375220"/>
            <a:satOff val="-14067"/>
            <a:lumOff val="-22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Análise do processo</a:t>
          </a:r>
        </a:p>
      </dsp:txBody>
      <dsp:txXfrm rot="10800000">
        <a:off x="0" y="638324"/>
        <a:ext cx="3744416" cy="418764"/>
      </dsp:txXfrm>
    </dsp:sp>
    <dsp:sp modelId="{7172091A-5218-4102-AA4E-C1614F11BB1C}">
      <dsp:nvSpPr>
        <dsp:cNvPr id="0" name=""/>
        <dsp:cNvSpPr/>
      </dsp:nvSpPr>
      <dsp:spPr>
        <a:xfrm rot="10800000">
          <a:off x="0" y="128"/>
          <a:ext cx="3744416" cy="644481"/>
        </a:xfrm>
        <a:prstGeom prst="upArrowCallou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Processo a ser melhorado</a:t>
          </a:r>
        </a:p>
      </dsp:txBody>
      <dsp:txXfrm rot="10800000">
        <a:off x="0" y="128"/>
        <a:ext cx="3744416" cy="4187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4069A-62E9-4724-894A-53F0928170D8}">
      <dsp:nvSpPr>
        <dsp:cNvPr id="0" name=""/>
        <dsp:cNvSpPr/>
      </dsp:nvSpPr>
      <dsp:spPr>
        <a:xfrm>
          <a:off x="8953" y="0"/>
          <a:ext cx="1719689" cy="1440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Entrada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accent4">
                  <a:lumMod val="75000"/>
                </a:schemeClr>
              </a:solidFill>
            </a:rPr>
            <a:t>Dados</a:t>
          </a:r>
        </a:p>
      </dsp:txBody>
      <dsp:txXfrm>
        <a:off x="51134" y="42181"/>
        <a:ext cx="1635327" cy="1355798"/>
      </dsp:txXfrm>
    </dsp:sp>
    <dsp:sp modelId="{271AE9E7-0C90-46C9-846A-9B2EA7352237}">
      <dsp:nvSpPr>
        <dsp:cNvPr id="0" name=""/>
        <dsp:cNvSpPr/>
      </dsp:nvSpPr>
      <dsp:spPr>
        <a:xfrm>
          <a:off x="1900612" y="506838"/>
          <a:ext cx="364574" cy="426483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1900612" y="592135"/>
        <a:ext cx="255202" cy="255889"/>
      </dsp:txXfrm>
    </dsp:sp>
    <dsp:sp modelId="{477CF9B2-20C1-4A43-B6BC-9AEA19B3FFFB}">
      <dsp:nvSpPr>
        <dsp:cNvPr id="0" name=""/>
        <dsp:cNvSpPr/>
      </dsp:nvSpPr>
      <dsp:spPr>
        <a:xfrm>
          <a:off x="2416519" y="0"/>
          <a:ext cx="1719689" cy="1440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Processamento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accent4">
                  <a:lumMod val="75000"/>
                </a:schemeClr>
              </a:solidFill>
            </a:rPr>
            <a:t>Organizar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accent4">
                  <a:lumMod val="75000"/>
                </a:schemeClr>
              </a:solidFill>
            </a:rPr>
            <a:t>Classificar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accent4">
                  <a:lumMod val="75000"/>
                </a:schemeClr>
              </a:solidFill>
            </a:rPr>
            <a:t>Organizar</a:t>
          </a:r>
        </a:p>
      </dsp:txBody>
      <dsp:txXfrm>
        <a:off x="2458700" y="42181"/>
        <a:ext cx="1635327" cy="1355798"/>
      </dsp:txXfrm>
    </dsp:sp>
    <dsp:sp modelId="{3B317DE2-0C29-4453-A33C-8D456E630B6F}">
      <dsp:nvSpPr>
        <dsp:cNvPr id="0" name=""/>
        <dsp:cNvSpPr/>
      </dsp:nvSpPr>
      <dsp:spPr>
        <a:xfrm>
          <a:off x="4308177" y="506838"/>
          <a:ext cx="364574" cy="426483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4308177" y="592135"/>
        <a:ext cx="255202" cy="255889"/>
      </dsp:txXfrm>
    </dsp:sp>
    <dsp:sp modelId="{E47A673C-1135-4CCB-A89A-05FAB081BF96}">
      <dsp:nvSpPr>
        <dsp:cNvPr id="0" name=""/>
        <dsp:cNvSpPr/>
      </dsp:nvSpPr>
      <dsp:spPr>
        <a:xfrm>
          <a:off x="4824084" y="0"/>
          <a:ext cx="1719689" cy="1440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Saída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accent4">
                  <a:lumMod val="75000"/>
                </a:schemeClr>
              </a:solidFill>
            </a:rPr>
            <a:t>Informação</a:t>
          </a:r>
        </a:p>
      </dsp:txBody>
      <dsp:txXfrm>
        <a:off x="4866265" y="42181"/>
        <a:ext cx="1635327" cy="13557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4069A-62E9-4724-894A-53F0928170D8}">
      <dsp:nvSpPr>
        <dsp:cNvPr id="0" name=""/>
        <dsp:cNvSpPr/>
      </dsp:nvSpPr>
      <dsp:spPr>
        <a:xfrm>
          <a:off x="8953" y="0"/>
          <a:ext cx="1719689" cy="1440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Entrada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accent4">
                  <a:lumMod val="75000"/>
                </a:schemeClr>
              </a:solidFill>
            </a:rPr>
            <a:t>Dados</a:t>
          </a:r>
        </a:p>
      </dsp:txBody>
      <dsp:txXfrm>
        <a:off x="51134" y="42181"/>
        <a:ext cx="1635327" cy="1355798"/>
      </dsp:txXfrm>
    </dsp:sp>
    <dsp:sp modelId="{271AE9E7-0C90-46C9-846A-9B2EA7352237}">
      <dsp:nvSpPr>
        <dsp:cNvPr id="0" name=""/>
        <dsp:cNvSpPr/>
      </dsp:nvSpPr>
      <dsp:spPr>
        <a:xfrm>
          <a:off x="1900612" y="506838"/>
          <a:ext cx="364574" cy="426483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1900612" y="592135"/>
        <a:ext cx="255202" cy="255889"/>
      </dsp:txXfrm>
    </dsp:sp>
    <dsp:sp modelId="{477CF9B2-20C1-4A43-B6BC-9AEA19B3FFFB}">
      <dsp:nvSpPr>
        <dsp:cNvPr id="0" name=""/>
        <dsp:cNvSpPr/>
      </dsp:nvSpPr>
      <dsp:spPr>
        <a:xfrm>
          <a:off x="2416519" y="0"/>
          <a:ext cx="1719689" cy="1440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Processamento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accent4">
                  <a:lumMod val="75000"/>
                </a:schemeClr>
              </a:solidFill>
            </a:rPr>
            <a:t>Organizar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accent4">
                  <a:lumMod val="75000"/>
                </a:schemeClr>
              </a:solidFill>
            </a:rPr>
            <a:t>Classificar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accent4">
                  <a:lumMod val="75000"/>
                </a:schemeClr>
              </a:solidFill>
            </a:rPr>
            <a:t>Organizar</a:t>
          </a:r>
        </a:p>
      </dsp:txBody>
      <dsp:txXfrm>
        <a:off x="2458700" y="42181"/>
        <a:ext cx="1635327" cy="1355798"/>
      </dsp:txXfrm>
    </dsp:sp>
    <dsp:sp modelId="{3B317DE2-0C29-4453-A33C-8D456E630B6F}">
      <dsp:nvSpPr>
        <dsp:cNvPr id="0" name=""/>
        <dsp:cNvSpPr/>
      </dsp:nvSpPr>
      <dsp:spPr>
        <a:xfrm>
          <a:off x="4308177" y="506838"/>
          <a:ext cx="364574" cy="426483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4308177" y="592135"/>
        <a:ext cx="255202" cy="255889"/>
      </dsp:txXfrm>
    </dsp:sp>
    <dsp:sp modelId="{E47A673C-1135-4CCB-A89A-05FAB081BF96}">
      <dsp:nvSpPr>
        <dsp:cNvPr id="0" name=""/>
        <dsp:cNvSpPr/>
      </dsp:nvSpPr>
      <dsp:spPr>
        <a:xfrm>
          <a:off x="4824084" y="0"/>
          <a:ext cx="1719689" cy="1440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Saída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accent4">
                  <a:lumMod val="75000"/>
                </a:schemeClr>
              </a:solidFill>
            </a:rPr>
            <a:t>Informação</a:t>
          </a:r>
        </a:p>
      </dsp:txBody>
      <dsp:txXfrm>
        <a:off x="4866265" y="42181"/>
        <a:ext cx="1635327" cy="13557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4069A-62E9-4724-894A-53F0928170D8}">
      <dsp:nvSpPr>
        <dsp:cNvPr id="0" name=""/>
        <dsp:cNvSpPr/>
      </dsp:nvSpPr>
      <dsp:spPr>
        <a:xfrm>
          <a:off x="8953" y="0"/>
          <a:ext cx="1719689" cy="1440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Entrada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accent4">
                  <a:lumMod val="75000"/>
                </a:schemeClr>
              </a:solidFill>
            </a:rPr>
            <a:t>Dados</a:t>
          </a:r>
        </a:p>
      </dsp:txBody>
      <dsp:txXfrm>
        <a:off x="51134" y="42181"/>
        <a:ext cx="1635327" cy="1355798"/>
      </dsp:txXfrm>
    </dsp:sp>
    <dsp:sp modelId="{271AE9E7-0C90-46C9-846A-9B2EA7352237}">
      <dsp:nvSpPr>
        <dsp:cNvPr id="0" name=""/>
        <dsp:cNvSpPr/>
      </dsp:nvSpPr>
      <dsp:spPr>
        <a:xfrm>
          <a:off x="1900612" y="506838"/>
          <a:ext cx="364574" cy="426483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1900612" y="592135"/>
        <a:ext cx="255202" cy="255889"/>
      </dsp:txXfrm>
    </dsp:sp>
    <dsp:sp modelId="{477CF9B2-20C1-4A43-B6BC-9AEA19B3FFFB}">
      <dsp:nvSpPr>
        <dsp:cNvPr id="0" name=""/>
        <dsp:cNvSpPr/>
      </dsp:nvSpPr>
      <dsp:spPr>
        <a:xfrm>
          <a:off x="2416519" y="0"/>
          <a:ext cx="1719689" cy="1440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Processamento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accent4">
                  <a:lumMod val="75000"/>
                </a:schemeClr>
              </a:solidFill>
            </a:rPr>
            <a:t>Organizar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accent4">
                  <a:lumMod val="75000"/>
                </a:schemeClr>
              </a:solidFill>
            </a:rPr>
            <a:t>Classificar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accent4">
                  <a:lumMod val="75000"/>
                </a:schemeClr>
              </a:solidFill>
            </a:rPr>
            <a:t>Organizar</a:t>
          </a:r>
        </a:p>
      </dsp:txBody>
      <dsp:txXfrm>
        <a:off x="2458700" y="42181"/>
        <a:ext cx="1635327" cy="1355798"/>
      </dsp:txXfrm>
    </dsp:sp>
    <dsp:sp modelId="{3B317DE2-0C29-4453-A33C-8D456E630B6F}">
      <dsp:nvSpPr>
        <dsp:cNvPr id="0" name=""/>
        <dsp:cNvSpPr/>
      </dsp:nvSpPr>
      <dsp:spPr>
        <a:xfrm>
          <a:off x="4308177" y="506838"/>
          <a:ext cx="364574" cy="426483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4308177" y="592135"/>
        <a:ext cx="255202" cy="255889"/>
      </dsp:txXfrm>
    </dsp:sp>
    <dsp:sp modelId="{E47A673C-1135-4CCB-A89A-05FAB081BF96}">
      <dsp:nvSpPr>
        <dsp:cNvPr id="0" name=""/>
        <dsp:cNvSpPr/>
      </dsp:nvSpPr>
      <dsp:spPr>
        <a:xfrm>
          <a:off x="4824084" y="0"/>
          <a:ext cx="1719689" cy="1440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Saída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accent4">
                  <a:lumMod val="75000"/>
                </a:schemeClr>
              </a:solidFill>
            </a:rPr>
            <a:t>Informação</a:t>
          </a:r>
        </a:p>
      </dsp:txBody>
      <dsp:txXfrm>
        <a:off x="4866265" y="42181"/>
        <a:ext cx="1635327" cy="13557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4069A-62E9-4724-894A-53F0928170D8}">
      <dsp:nvSpPr>
        <dsp:cNvPr id="0" name=""/>
        <dsp:cNvSpPr/>
      </dsp:nvSpPr>
      <dsp:spPr>
        <a:xfrm>
          <a:off x="8953" y="0"/>
          <a:ext cx="1719689" cy="1440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Entrada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accent4">
                  <a:lumMod val="75000"/>
                </a:schemeClr>
              </a:solidFill>
            </a:rPr>
            <a:t>Dados</a:t>
          </a:r>
        </a:p>
      </dsp:txBody>
      <dsp:txXfrm>
        <a:off x="51134" y="42181"/>
        <a:ext cx="1635327" cy="1355798"/>
      </dsp:txXfrm>
    </dsp:sp>
    <dsp:sp modelId="{271AE9E7-0C90-46C9-846A-9B2EA7352237}">
      <dsp:nvSpPr>
        <dsp:cNvPr id="0" name=""/>
        <dsp:cNvSpPr/>
      </dsp:nvSpPr>
      <dsp:spPr>
        <a:xfrm>
          <a:off x="1900612" y="506838"/>
          <a:ext cx="364574" cy="426483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1900612" y="592135"/>
        <a:ext cx="255202" cy="255889"/>
      </dsp:txXfrm>
    </dsp:sp>
    <dsp:sp modelId="{477CF9B2-20C1-4A43-B6BC-9AEA19B3FFFB}">
      <dsp:nvSpPr>
        <dsp:cNvPr id="0" name=""/>
        <dsp:cNvSpPr/>
      </dsp:nvSpPr>
      <dsp:spPr>
        <a:xfrm>
          <a:off x="2416519" y="0"/>
          <a:ext cx="1719689" cy="1440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Processamento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accent4">
                  <a:lumMod val="75000"/>
                </a:schemeClr>
              </a:solidFill>
            </a:rPr>
            <a:t>Organizar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accent4">
                  <a:lumMod val="75000"/>
                </a:schemeClr>
              </a:solidFill>
            </a:rPr>
            <a:t>Classificar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accent4">
                  <a:lumMod val="75000"/>
                </a:schemeClr>
              </a:solidFill>
            </a:rPr>
            <a:t>Organizar</a:t>
          </a:r>
        </a:p>
      </dsp:txBody>
      <dsp:txXfrm>
        <a:off x="2458700" y="42181"/>
        <a:ext cx="1635327" cy="1355798"/>
      </dsp:txXfrm>
    </dsp:sp>
    <dsp:sp modelId="{3B317DE2-0C29-4453-A33C-8D456E630B6F}">
      <dsp:nvSpPr>
        <dsp:cNvPr id="0" name=""/>
        <dsp:cNvSpPr/>
      </dsp:nvSpPr>
      <dsp:spPr>
        <a:xfrm>
          <a:off x="4308177" y="506838"/>
          <a:ext cx="364574" cy="426483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4308177" y="592135"/>
        <a:ext cx="255202" cy="255889"/>
      </dsp:txXfrm>
    </dsp:sp>
    <dsp:sp modelId="{E47A673C-1135-4CCB-A89A-05FAB081BF96}">
      <dsp:nvSpPr>
        <dsp:cNvPr id="0" name=""/>
        <dsp:cNvSpPr/>
      </dsp:nvSpPr>
      <dsp:spPr>
        <a:xfrm>
          <a:off x="4824084" y="0"/>
          <a:ext cx="1719689" cy="1440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Saída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accent4">
                  <a:lumMod val="75000"/>
                </a:schemeClr>
              </a:solidFill>
            </a:rPr>
            <a:t>Informação</a:t>
          </a:r>
        </a:p>
      </dsp:txBody>
      <dsp:txXfrm>
        <a:off x="4866265" y="42181"/>
        <a:ext cx="1635327" cy="1355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630745" y="6422188"/>
            <a:ext cx="4309434" cy="3378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4AB61-9783-4313-8881-99155FD98D7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9434" cy="33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630745" y="0"/>
            <a:ext cx="4309434" cy="33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B9688-A1AF-4EB4-9899-50E0609F5686}" type="datetimeFigureOut">
              <a:rPr lang="pt-BR" smtClean="0"/>
              <a:pPr/>
              <a:t>24/03/2022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08000"/>
            <a:ext cx="3379787" cy="2533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94485" y="3211634"/>
            <a:ext cx="7953544" cy="3042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6422188"/>
            <a:ext cx="4309434" cy="3378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630745" y="6422188"/>
            <a:ext cx="4309434" cy="3378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8C583-5A4B-40A0-9CEF-DA5CD6BE62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592BD-A84E-44A3-8DF7-E6ED0C1DA78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041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‹nº›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636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‹nº›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064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67544" y="623731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pt-BR"/>
              <a:t>‹nº›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15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85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‹nº›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758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‹nº›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523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‹nº›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535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‹nº›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029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‹nº›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055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‹nº›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073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67544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124A-6EE0-49D7-80C7-003640CD5DBA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Número de Slide 5"/>
          <p:cNvSpPr txBox="1">
            <a:spLocks/>
          </p:cNvSpPr>
          <p:nvPr userDrawn="1"/>
        </p:nvSpPr>
        <p:spPr>
          <a:xfrm>
            <a:off x="467544" y="630932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27124A-6EE0-49D7-80C7-003640CD5DB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38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5800" y="1610147"/>
            <a:ext cx="7772400" cy="1470025"/>
          </a:xfrm>
        </p:spPr>
        <p:txBody>
          <a:bodyPr/>
          <a:lstStyle/>
          <a:p>
            <a:r>
              <a:rPr lang="pt-BR" dirty="0"/>
              <a:t>Algoritmos e Programação</a:t>
            </a:r>
          </a:p>
        </p:txBody>
      </p:sp>
      <p:sp>
        <p:nvSpPr>
          <p:cNvPr id="6" name="Título 3"/>
          <p:cNvSpPr txBox="1">
            <a:spLocks/>
          </p:cNvSpPr>
          <p:nvPr/>
        </p:nvSpPr>
        <p:spPr>
          <a:xfrm>
            <a:off x="1043608" y="3328038"/>
            <a:ext cx="6172200" cy="18943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pt-BR" sz="3000" b="1" cap="small" dirty="0">
                <a:solidFill>
                  <a:schemeClr val="tx2"/>
                </a:solidFill>
              </a:rPr>
              <a:t>Funções de Entrada/Saída e Operações</a:t>
            </a:r>
          </a:p>
          <a:p>
            <a:pPr lvl="0">
              <a:spcBef>
                <a:spcPct val="0"/>
              </a:spcBef>
              <a:defRPr/>
            </a:pPr>
            <a:endParaRPr lang="pt-BR" sz="3000" b="1" cap="small" dirty="0">
              <a:solidFill>
                <a:schemeClr val="tx2"/>
              </a:solidFill>
            </a:endParaRPr>
          </a:p>
          <a:p>
            <a:pPr lvl="0">
              <a:spcBef>
                <a:spcPct val="0"/>
              </a:spcBef>
              <a:defRPr/>
            </a:pPr>
            <a:r>
              <a:rPr lang="pt-BR" sz="3000" cap="small" dirty="0" err="1">
                <a:solidFill>
                  <a:schemeClr val="tx2"/>
                </a:solidFill>
                <a:latin typeface="+mj-lt"/>
              </a:rPr>
              <a:t>P</a:t>
            </a:r>
            <a:r>
              <a:rPr lang="pt-BR" sz="3000" cap="sm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rofª</a:t>
            </a:r>
            <a:r>
              <a:rPr lang="pt-BR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Esp. Kleber Dias</a:t>
            </a:r>
          </a:p>
        </p:txBody>
      </p:sp>
      <p:sp>
        <p:nvSpPr>
          <p:cNvPr id="57346" name="AutoShape 2" descr="http://www.genauidiomas.com.br/images/uploads/8561-LogoUfscar.gif"/>
          <p:cNvSpPr>
            <a:spLocks noChangeAspect="1" noChangeArrowheads="1"/>
          </p:cNvSpPr>
          <p:nvPr/>
        </p:nvSpPr>
        <p:spPr bwMode="auto">
          <a:xfrm>
            <a:off x="155575" y="-1790700"/>
            <a:ext cx="51339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7348" name="AutoShape 4" descr="http://www.genauidiomas.com.br/images/uploads/8561-LogoUfscar.gif"/>
          <p:cNvSpPr>
            <a:spLocks noChangeAspect="1" noChangeArrowheads="1"/>
          </p:cNvSpPr>
          <p:nvPr/>
        </p:nvSpPr>
        <p:spPr bwMode="auto">
          <a:xfrm>
            <a:off x="155575" y="-1790700"/>
            <a:ext cx="5133975" cy="37433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7351" name="AutoShape 7" descr="data:image/jpeg;base64,/9j/4AAQSkZJRgABAQAAAQABAAD/2wCEAAkGBhASERQQEhQVFBUUGBYTGBgXFBMVGBgXFBUVFRcYGBYXGyYeFxkjGRQSHy8gJCcqLCwsFR4xNTAqNSgrLCkBCQoKDgwOGg8PGTQjHiQzNTU1NDUtMzUwNSouMyotNTIsNSkpLCk2NSk1NTYsMik0LCk1NS0vMSkpKSk2LSksKf/AABEIAMABBwMBIgACEQEDEQH/xAAcAAEAAgMBAQEAAAAAAAAAAAAABgcEBQgBAwL/xABQEAABAwIDAwYHCwgIBgMAAAABAAIDBBEFEiEHMUEGE1FhcYEIFCIykaHRGDVCVHJ0krGys/AjUmJzosHS4RUlM1OCk5TTJEODo7TxFhc0/8QAGAEBAQEBAQAAAAAAAAAAAAAAAAQFAgP/xAAhEQEAAgICAgIDAAAAAAAAAAAAAQIDEQQSITFBURMicf/aAAwDAQACEQMRAD8AvFERAREQEREBERAREQEREBERAREQEREBEXhKD1F8PG2nzbu+SNPpbvWvfLPQ39o/uA9aD7IvGjv/AB1L1AREQEREBERBqf6QyzuB80kDsIA1W2UVmkzOLukk+kqQYYSYm36/Rc29SDKREQEREBERAREQEREBERAREQEREBEWLU4ixmm93QNT/JBlL4T1jGaE69A1PoCxwyaTeebb0Dzj38Fk09GxnmjXp3k96D5iSV25oYOl2rvojd3r9Nom73EvP6Wo7m7gshECyIiAiIgIiICIiAsevlyxuPVbvOn71+5apjd7gOrj6FrMWrA5oa031udDw3fX6lz3rvW3XS2t6alSqmjysa3oAHqUcoos0jW9fqGp+pSddORERAREQEREBERAREQEREBEXhNtSg9XwqaxkY8o93E9ywqnFiTkiFyeNvqH71+qTCdc8nlO323jv6UH4Ek03m+Qzp4n2rNpaBke4a9J3/yWQiAiIgIiICIiAiIgIiIC1OO4qYgGN89/HoHT29HetsoZjs16h/6Nh3AD2lS8rJNKePlbwsUZMnn48syNunXx7TvWdT0JcLi3esGJ9wCthTV5aLWupePFZ/qnL21+vt5QsDJdRY6t7z+PWtwo/NMSb8b3W/abgFW4r7ma/SLPTWp+3qIi90wiIgIiICIiAiIgIixa2vbGOkncPb0BB9aipawXcfaexah0ktQ6w0aPQO3pPUvKelfO7O8+T0/uat1FEGjK0WAQfKkomxiw38TxKyERAREQEREBERAREQEREBERAUQ5S0xbMXcHgEdoAB+oelS9YGM0rHxHPpbUHiDw9O5T8jF+Wmo9quJmjDk7T6ROkrcuh3LYNrGHitVJTuHDvGq/UFDI82axx7jb0nRY2r1nrMN21cV47RLZMqQ5zWM1Ljb2n0XKlYC1WC4IIfLdYvOnU0dA6+tbZa3FxTSu7e5YnLyUtbVPUCIirRiIiAiIgIiIIFtX2ljC4WMia19TNfIHeaxo0L3AanXQDS5v0WNEzbXcac4uNZIL8GiNo7gG2C3nhBVGbFsuvkQRN9Je/T6SrNBLf/tfGfjsv7H8K+D9peLE3NZKSesexbzZ1sjfisElQKgQhkhisYjJchjH389tvPUMx7C/FqqemzZ+ZlkhzWy5ubeWXtc2va9roLA5Gbda+nma2sf4xTkgOu1okYPzmOaBmtvyuve1tN66Qp52va17CHNcA5pGoIcLgjqIIXEIXXuzVxOE0Nzf8hGO4NsB3Cw7kElREQEREBERAREQEREBERAREQFpcbqrkRjhqe3h6vrW0q6gMYXHu6zwUZc4kknedUH1pKcveG+ns4qTNbYWHBYGD0mVuY73fVw9q2CAiIgIiIKYPhKQfE5P81n8KzMF8IOGoqYaYUkjTNLHCHGVhAMjwy5GXW11zy/ee1brkL750Pzqn++Yg7HUb5e8tG4XSiqdG6UGRseVrg0+UHG9yD+b61JFWPhC+9TfnEX2ZUGl90rB8Tk/zWfwqU7PtrUeKzyQMp3xFkfO3c9rgbPa21gB+d6ly2ra8HA/1hUfNj99Eg1e3z34f+qh+yq5Vg7dJw/F5CN3NxAdfk71XyDozwcR/Vs/zp/3MCjHKXYNidRWVNQySlDJppZWh0koIbJI5wuBEQDYjipR4OPvZN86f9zArWQc3+50xX+9pP8ANm/2lJ8N2yQYVEzDJ6eV8tGPF3uY5hY50fkktzWNu0BXQVyDtH99q75xL9soLpw7b/BUSNhgoaqWR2gazm3E9wO7r4KycKq5pGZpYTAT8AyMe4duS7R3EqFbFeR8VJh8VRlBmqmCV7+OR3lRsB4NDcpI4knqtYSAipTlvt7qKarmpaemZaF7oy6bOS4tNiQ1pblaeGpuLHS9lmcg9vQq6iOkq4WxOlcGMkjc4szuNmtc11y250BudSNOIC1sQnlYwuij51w+BnawnsLtL9pCrbGdu8VJKYKmhqopG72uMW7gQc1nN0OouFaN1CNrfJSGtw+UkNE0DXTRO0zXaMzmdjwLW6cp4IIv7pKi+Kz/AEovav1H4R1I4hraSoJJAABjJJO4AX1K56XSOxfZpHSU7K6dgdUzND25h/YxuF2ho4PcDcneL5dNbhOOT+N1NS0Pko5KZpFxzz485/6bblvY6x6lukUM5V7WsMw95hlkdJKPOjiaHub8okhrT1E36kEzWrxzE54GZ4qZ9SBqWxvY1/c19g7sBv1KI4DtzwmpkERdJA5xs3n2Na0k8M7HOa3tcQFYSCo5/CLpWOLH0dS1zSWua4xtII0IIJuD1L5+6Sovis/0ovas7bZs6ZV076+FtqmBuZ1h/axNHlA9LmgXB32BGulqq2UcjfG6jxiVt4ICCbjR8m9rOsDRx6rD4SC+2Y26qijlMbog5ofzbyMwzajNbQG1tOF1ouVPLOmw5jJZw5+d2VsbC3M6wu46nzR5N/lDpW3qalkbHSPcGtYC9zjuAaLknuXN3LflU+vqnTG4jHkRNPwWA6X/AEjq49Z6gguP3SVF8Vn+lF7U90lRfFZ/pRe1c+Ig6D90lRfFZ/pRe1PdJUXxWf6UXtXPiIOstn+0uHFjMIopI+ZDCc5ab85ntbKf0D6UVeeDP51f2U/1zrxBSb957VuuQx/rOh+dU/3zFpX7z2lffDK50E0U7fOieyQdrHBw9YQdtKsfCF96m/OIvsyqQYRtWwieJsnjcURIBLJXiJ7TxBDrXI6RcdBVcbbdo+H1dI2jppDM/nWyFzWnm2hgeLZjbMTmHm3G/VBSKkPIzlpNhssksTGPMkfNEPzWDS5rtMpGvkgd6jy2vJ7kvV10joqWIyva3OQHMbZtw2/lEDe4elB++VXKWSvqDUyNaxxa1tmZrWYLDziStOthjmAVFHKYKmMxyABxaS06O1Bu0kLXoJ1yG2tVWF07qaGKF7XSGUl/OXu5rGW8lwFrMHpUi90hX/Fqb/vfxqB8n+QWI10bpaWB0rGuyEh0bbOADreU4Hc5vpW0GxzG/ib/APMg/wBxB03yYxV1TRU9S8BrpoY5SG3sC9gcQL621XKm0f32rvnEv2yupeRtDJDh9JDK3LJHBEx7bg2c1gBFxpvC5a2itJxauA1JqJR+2UF27EtoUFRSRYfI8MqIG821pIHORt80s6XNbYFu/wAm/ZaS4sp8EqyQWQTEjUFsUhNx0WCsPAOXXKilb/Y1M8bQTaelmfYDUkyAB9rdLrIL7xjkpQ1etTTQym1sz42lwHQH2zDuKidfsKwaTVkckB33imfcHqEmYD0KI4b4SrdBUUZHS6KUH0Me0faUz5P7a8IqnNj5x0D3GwbO3ICTwztJYO8hBDse8HiY3dTVznHgyoDvXIwn7CqblRyKrsPflqoSwE2a8WdG75Lxpe2tt/UuxlhYzg0FVA+nnYHxyDK4H1EHg4HUEaghBx7yWw5tRW0tO7zZZ4o3fJfI1rvUSuzgFyPh1IMPxuKJ7rimrGNLt12smAzdV26rrkINPywxZ1LQVVS3zooZHt+WGnJ+1ZcbzSuc4ucS5ziSSSSSSbkkneSV1/tConS4XWxtF3GCQgDeS1pcAO3LZcfFB4pvBtlxiOCOnjnDGxMEYcI43PLW6C7ng6gWFxbcoQp/hGxXEqqjirYeaIlBcI3PLJLBxAPlNy2IFx5Q0IQaqkxvFsTnZTeNVEhlNrGV4YBvc4tByhoFydOCvzAcEipKeOmiHksG/i5x1c93WTr6twUb2a8hfEITJKB4zL59iHZGg3EYcNDuBJGhNugE7flFy7ocPfG2qLyX3IZG1rnZRpdwLhZpOnXY9BsEV2muxGr/AOBoqaeSMEGaRsb8jnA3EYeRlIabE677D4JVfHZLjW/xKX0x/wASu0be8HLCQ6bMAS1nMuu4gaNBFwCd2pstJhu1vHKiQGDCS6InomGn65wDAeuyCmcU5F4jTNL56WeNo3udE/IO14GUelaZrSSABcnQALuAajUWuNQbceBXM+1fkzDRY1GIGhjJ+anDGizWl0jmODRwGaMutuGaw0QQ3/4fiPxOq/0838Kx2YBVmbxcQTGa1+bEUnOWte+S2a1iOHFdqKJ8qOUmG4QX1k4IlqiAcjc8snNMa0AXIs1rbbyAC7pdqEH8H7k7V0rq3xmCWHOIMvORuZmsZr2JGtrj0hFO+RO0WjxTnPFhKDEGl4kY1ts5cG7nEHzHIg5q2icmX0OITwOaQ0vdJEeDonuJYQeNvNPW0qNLsflZyLo8RiEVVHmy3LHtOWRhO8tdw4aG4NhcGyq2t8GlpcTDWkN4B8AcR/ia8A+gIKLuv22B5aXhpLWkBzrGwLr5QTuF7G3YVfOE+DbTtcDU1b5W/mxxtiv1Fxc827AFOMa2YUE9C3D2NNPC17ZfyWUOLmhwu5zw7MSHak3Og1QclK2vBv8AfCo+bH76JSOg8H3D5C78vU5RoNYbno/5fR9amHIfZRSYXM+eCWZ7ns5oiQxkWLmuuMrAb3aEFMbfPfh/6qH7KrlWNt89+H/qofsquUHRng4e9s/zl33MCtdVR4OHvbP85d9zArXQeFckcuK18ONVUzDZ8dW+Rp6HMkzN9YC64VN8pfB/fV1c9V441nPSPly8wXZc5JtfnBf0ILQ5M8oYa6mjqoTdsjQbX1a74THfpNNx3LZuaCLHUFVfyL2UYhhkhdT4gwsd58T6Zxjd12Et2u/SGvaNFZ8d7DNa/G26/VdBz7yx8H6rZK+SgLJYnElsbnhkjL/Bu/yXAcDcHq4nU4PsDxeWQNmbHTsvq90kchA42bG43PUSB1hdNIg+FDSiKJkQJcI2tYC43JDWhtyeJ0XzxXFIqaGSomcGRxtLnOPAD6ydABxJAWS+9ja1+F91+tVry12Y4liZAnxBjImm7YY6ZwYD0m8t3utxPXYC6DnrlFi5qqueqItz0j5LdAc4kDuFh3LpnZRy+ZiNI1rnf8TC0MlaTq62glHSHceh1x0XgPuZ3/Hm/wCnP+6s3B9gNXSzNqKfEuakZqHNpz3ggyWcDxB0KC6VTvKrwd4ZpXTUc/MBxJMTmZmAn8xwILW9RB9GitbCo6hsYbUPjkePhRsdGD15HOdY9/oWYgpXk/4ODGSNfWVPOMBuY42Fma3AyE3A6bC/WFaOI1LWNEEYDWtAbZoADWgWDQBuFrdyy8TxDIMo84+odK0kMLnuyjUn8ElBouVfKiGgp3TyanzWMvYvfbRo6BxJ4DuBgmyjkpHjNRU4jiH5bI5rRHchpcQTqAb5GtDQG7jxvbWTcrdidViE5mlrmho8mNgp3FrG9A/K6k7yeJ6BYDO5BbKq3CpXPirY5GSWEkTqdwDst7EOEl2uF3WOu83BQTGtipcOpZZ4aZrWwsc/JBExrjlF7DKB6e0qnnbdcWrJRT0FJG1z9Giz53jrvdrQBxJbYcVfqwa+lmyEUpiie74T4y8DryNc3Me9Blwh2UZjd1hc9Jtr61QG3n35o/1MP/kzK98KhmZCxk8glla0B8jWZA8j4WS5Db6aDRQzaDsrGJVNPVNn5l0IDXAxl4c1r87bWcMpBL+neOhBPgudvCQnccQp2X8ltOHAdbpZQT6GN9C6JVbbStkLsVqmVIqRDkibDlMRffK+R975x/eWtbggingz+dX9lP8AXOvFONmGzF2EGoJnE3PiMaRlmXm+c6XG98/qRBPUREBYuJTZY3Hp0Hfp7VlLXYoMzo4+k3PYP5XQffDYMkbRxOp7T+B6FlIiDmLb578P/VQ/ZVcqytvFM92LvLWuI5qLUNJ+Cq88Rl/u3/Rd7EHQvg4e9s/zl33MCtdVV4OkTm4dOHAg+Mu3gj/kw9KtVAREQEREBERAREQEREBYtfXCMdLjuH7z1JXVwjHSTuHt6lomtfK/pJ9A9gQeNa+R3S4/juC39FRCNtt5O8/jglFRNjFhqTvPT/JZKAiIgIiICIiAiIgIiICIiAsA61PyWfX/AO1nrAi//Q/5A/cgz0REBeWXqICIiAiIgIiICIiAiIgLDr8REYsNXdHR1lfCvxYN8lmp4ngPaVi0eGOkOd9wDr1n8dKD4Q08kzifSTuH46FvqWkbGLN7zxK/ccQaLNFgF+0BERAREQEREBERAREQEREBERAWC/SoafzmlveDf2LOWJiMZyh7fOYcw7t49CDLRfiKUOAcNx1X7QEREBERAREQEREBF4XAala+oxYXyxjO71fzQZ00zWi7jYLUVFfJKckYIHrPaeAX1jwx7zmld3D8WHctlFC1os0ABBhUWENbq7yj6h7VsERAREQEREBERAREQEREBERAREQEREBERBg2MJJ3xnX5B/h+pZrXAi41C9WMaOxvGcvVvae7h3IMlFjeMSDzmE9bCD6jYp4+zjmHaxw/cgyUWN/SUX5w9fsXn9Is4ZndjHexBlIsQ1ch82J3+Ihvq3rwwzO854YOhoufSUGRNUNaLuICxDiLnf2TC7rOjf5r6xYbGDcjMelxuspBrv6Oe/WV9/0W6BZsNO1gs0Afjp4r6IgIiICIiAiIgIiICIiAiIgIiICIiAiIg//Z"/>
          <p:cNvSpPr>
            <a:spLocks noChangeAspect="1" noChangeArrowheads="1"/>
          </p:cNvSpPr>
          <p:nvPr/>
        </p:nvSpPr>
        <p:spPr bwMode="auto">
          <a:xfrm>
            <a:off x="155575" y="-876300"/>
            <a:ext cx="2505075" cy="1828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53772" y="2587036"/>
            <a:ext cx="6400800" cy="1057988"/>
          </a:xfrm>
        </p:spPr>
        <p:txBody>
          <a:bodyPr/>
          <a:lstStyle/>
          <a:p>
            <a:r>
              <a:rPr lang="pt-BR" dirty="0"/>
              <a:t>Teoria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Informação e Conhecimento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600" b="1" dirty="0"/>
              <a:t>Informações </a:t>
            </a:r>
            <a:r>
              <a:rPr lang="pt-BR" sz="2600" dirty="0"/>
              <a:t>são dados tratados. O resultado do processamento de dados são as informações. </a:t>
            </a:r>
          </a:p>
          <a:p>
            <a:r>
              <a:rPr lang="pt-BR" sz="2600" dirty="0"/>
              <a:t>As informações tem significado, podem ser tomadas decisões ou fazer afirmações considerando as informações.</a:t>
            </a:r>
          </a:p>
          <a:p>
            <a:r>
              <a:rPr lang="pt-BR" sz="2600" dirty="0"/>
              <a:t>O </a:t>
            </a:r>
            <a:r>
              <a:rPr lang="pt-BR" sz="2600" b="1" dirty="0"/>
              <a:t>conhecimento</a:t>
            </a:r>
            <a:r>
              <a:rPr lang="pt-BR" sz="2600" dirty="0"/>
              <a:t> vai além de informações, pois ele além de ter um significado tem uma aplicação. </a:t>
            </a: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444743095"/>
              </p:ext>
            </p:extLst>
          </p:nvPr>
        </p:nvGraphicFramePr>
        <p:xfrm>
          <a:off x="1331640" y="4698926"/>
          <a:ext cx="6552728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258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Informação</a:t>
            </a: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873471346"/>
              </p:ext>
            </p:extLst>
          </p:nvPr>
        </p:nvGraphicFramePr>
        <p:xfrm>
          <a:off x="1331640" y="4365104"/>
          <a:ext cx="6552728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1511272" y="2452508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2"/>
                </a:solidFill>
              </a:rPr>
              <a:t>25°C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327332" y="3316604"/>
            <a:ext cx="1444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7030A0"/>
                </a:solidFill>
              </a:rPr>
              <a:t>18 de fevereiro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512576" y="3892668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50000"/>
                  </a:schemeClr>
                </a:solidFill>
              </a:rPr>
              <a:t>Sorocaba - SP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831388" y="2812548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5"/>
                </a:solidFill>
              </a:rPr>
              <a:t>9h45min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358810" y="1863226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u="sng" dirty="0">
                <a:solidFill>
                  <a:schemeClr val="tx2"/>
                </a:solidFill>
              </a:rPr>
              <a:t>Dados Isolados</a:t>
            </a:r>
          </a:p>
        </p:txBody>
      </p:sp>
      <p:sp>
        <p:nvSpPr>
          <p:cNvPr id="13" name="Elipse 12"/>
          <p:cNvSpPr/>
          <p:nvPr/>
        </p:nvSpPr>
        <p:spPr>
          <a:xfrm>
            <a:off x="1448408" y="2479940"/>
            <a:ext cx="720080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1825040" y="2839980"/>
            <a:ext cx="1008112" cy="288032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Hexágono 14"/>
          <p:cNvSpPr/>
          <p:nvPr/>
        </p:nvSpPr>
        <p:spPr>
          <a:xfrm>
            <a:off x="1295248" y="3316604"/>
            <a:ext cx="1512168" cy="360040"/>
          </a:xfrm>
          <a:prstGeom prst="hexagon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com Canto Diagonal Aparado 15"/>
          <p:cNvSpPr/>
          <p:nvPr/>
        </p:nvSpPr>
        <p:spPr>
          <a:xfrm>
            <a:off x="1448408" y="3920100"/>
            <a:ext cx="1440160" cy="288032"/>
          </a:xfrm>
          <a:prstGeom prst="snip2Diag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6310848" y="184863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u="sng" dirty="0">
                <a:solidFill>
                  <a:schemeClr val="tx2"/>
                </a:solidFill>
              </a:rPr>
              <a:t>Informação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6238151" y="2592016"/>
            <a:ext cx="158417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50" dirty="0">
                <a:solidFill>
                  <a:schemeClr val="tx2"/>
                </a:solidFill>
              </a:rPr>
              <a:t>Em Sorocaba-SP, no dia 18 de fevereiro, às 9h45 a temperatura era de 25</a:t>
            </a:r>
            <a:r>
              <a:rPr lang="pt-BR" sz="1400" dirty="0">
                <a:solidFill>
                  <a:schemeClr val="accent2"/>
                </a:solidFill>
              </a:rPr>
              <a:t>° </a:t>
            </a:r>
            <a:r>
              <a:rPr lang="pt-BR" sz="1550" dirty="0">
                <a:solidFill>
                  <a:schemeClr val="tx2"/>
                </a:solidFill>
              </a:rPr>
              <a:t>C.</a:t>
            </a:r>
          </a:p>
        </p:txBody>
      </p:sp>
      <p:sp>
        <p:nvSpPr>
          <p:cNvPr id="19" name="Fluxograma: Processo 18"/>
          <p:cNvSpPr/>
          <p:nvPr/>
        </p:nvSpPr>
        <p:spPr>
          <a:xfrm>
            <a:off x="6112727" y="2526295"/>
            <a:ext cx="1896055" cy="1709255"/>
          </a:xfrm>
          <a:prstGeom prst="flowChart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20" name="Fluxograma: Processo 19"/>
          <p:cNvSpPr/>
          <p:nvPr/>
        </p:nvSpPr>
        <p:spPr>
          <a:xfrm>
            <a:off x="6040719" y="2454287"/>
            <a:ext cx="1896055" cy="1709255"/>
          </a:xfrm>
          <a:prstGeom prst="flowChartProcess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995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Variáveis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1"/>
                </a:solidFill>
              </a:rPr>
              <a:t>Variáveis</a:t>
            </a:r>
            <a:r>
              <a:rPr lang="pt-BR" b="1" dirty="0"/>
              <a:t> </a:t>
            </a:r>
            <a:r>
              <a:rPr lang="pt-BR" dirty="0"/>
              <a:t>são espaços de memória reservados que guardam valores durante a execução de um programa.</a:t>
            </a:r>
          </a:p>
          <a:p>
            <a:r>
              <a:rPr lang="pt-BR" dirty="0"/>
              <a:t>Todas as variáveis em Java devem ser declaradas, antes de serem  usadas.</a:t>
            </a:r>
          </a:p>
        </p:txBody>
      </p:sp>
      <p:pic>
        <p:nvPicPr>
          <p:cNvPr id="23554" name="Picture 2" descr="http://criarsitessgratis.com/wp-content/uploads/2012/06/Boneco-no-computad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4149080"/>
            <a:ext cx="2743983" cy="1831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343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sz="3800" dirty="0"/>
              <a:t>Tipos de dados da linguagem Java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643192" cy="48737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800" dirty="0"/>
              <a:t>O </a:t>
            </a:r>
            <a:r>
              <a:rPr lang="pt-BR" sz="2800" b="1" dirty="0">
                <a:solidFill>
                  <a:schemeClr val="accent1"/>
                </a:solidFill>
              </a:rPr>
              <a:t>tipo</a:t>
            </a:r>
            <a:r>
              <a:rPr lang="pt-BR" sz="2800" dirty="0"/>
              <a:t> de uma variável informa a quantidade de  memória, em bytes, que a variável ocupará e a forma como um valor deverá ser armazenado.</a:t>
            </a:r>
          </a:p>
          <a:p>
            <a:pPr>
              <a:lnSpc>
                <a:spcPct val="90000"/>
              </a:lnSpc>
            </a:pPr>
            <a:r>
              <a:rPr lang="pt-BR" sz="2800" dirty="0"/>
              <a:t>Há cinco tipos básicos de dados em Java.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200" dirty="0" err="1"/>
              <a:t>int</a:t>
            </a:r>
            <a:r>
              <a:rPr lang="pt-BR" sz="2200" dirty="0"/>
              <a:t>	- números inteiros.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200" dirty="0" err="1"/>
              <a:t>float</a:t>
            </a:r>
            <a:r>
              <a:rPr lang="pt-BR" sz="2200" dirty="0"/>
              <a:t>	- números fracionários com precisão simples.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200" dirty="0" err="1"/>
              <a:t>double</a:t>
            </a:r>
            <a:r>
              <a:rPr lang="pt-BR" sz="2200" dirty="0"/>
              <a:t>	- números fracionários com precisão dupla.</a:t>
            </a:r>
          </a:p>
          <a:p>
            <a:pPr lvl="1" eaLnBrk="1" hangingPunct="1">
              <a:lnSpc>
                <a:spcPct val="90000"/>
              </a:lnSpc>
              <a:spcAft>
                <a:spcPct val="50000"/>
              </a:spcAft>
            </a:pPr>
            <a:r>
              <a:rPr lang="pt-BR" sz="2200" dirty="0" err="1"/>
              <a:t>void</a:t>
            </a:r>
            <a:r>
              <a:rPr lang="pt-BR" sz="2200" dirty="0"/>
              <a:t>	- indica que é uma função e não tem retorno.</a:t>
            </a:r>
          </a:p>
        </p:txBody>
      </p:sp>
      <p:pic>
        <p:nvPicPr>
          <p:cNvPr id="5" name="Picture 4" descr="http://iconbug.com/data/c3/256/a7a83d379aca8ee7aea74dc54d0a8f5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2348880"/>
            <a:ext cx="1358280" cy="1358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1887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Variáveis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pt-BR" b="1" dirty="0">
                <a:solidFill>
                  <a:schemeClr val="accent1"/>
                </a:solidFill>
              </a:rPr>
              <a:t>Nomes de variáveis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O nome de uma variável pode ser de uma letra até uma palavra com no máximo 32 caracteres.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Pode conter letras, números e caractere de sublinhado (underline, underscore).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O primeiro caractere do nome </a:t>
            </a:r>
            <a:r>
              <a:rPr lang="pt-BR" sz="2400" b="1" dirty="0"/>
              <a:t>não</a:t>
            </a:r>
            <a:r>
              <a:rPr lang="pt-BR" sz="2400" dirty="0"/>
              <a:t> pode ser numérico.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Por convenção, variáveis são criadas com letras minúsculas (</a:t>
            </a:r>
            <a:r>
              <a:rPr lang="pt-BR" sz="2400" i="1" dirty="0"/>
              <a:t>Case </a:t>
            </a:r>
            <a:r>
              <a:rPr lang="pt-BR" sz="2400" i="1" dirty="0" err="1"/>
              <a:t>sensitive</a:t>
            </a:r>
            <a:r>
              <a:rPr lang="pt-BR" sz="2400" dirty="0"/>
              <a:t>).</a:t>
            </a:r>
          </a:p>
          <a:p>
            <a:pPr lvl="2">
              <a:lnSpc>
                <a:spcPct val="90000"/>
              </a:lnSpc>
            </a:pPr>
            <a:r>
              <a:rPr lang="pt-BR" sz="2200" dirty="0" err="1"/>
              <a:t>int</a:t>
            </a:r>
            <a:r>
              <a:rPr lang="pt-BR" sz="2200" dirty="0"/>
              <a:t> </a:t>
            </a:r>
            <a:r>
              <a:rPr lang="pt-BR" sz="2200" dirty="0" err="1"/>
              <a:t>variavel</a:t>
            </a:r>
            <a:r>
              <a:rPr lang="pt-BR" sz="2200" dirty="0"/>
              <a:t>;</a:t>
            </a:r>
          </a:p>
          <a:p>
            <a:pPr lvl="2">
              <a:lnSpc>
                <a:spcPct val="90000"/>
              </a:lnSpc>
            </a:pPr>
            <a:r>
              <a:rPr lang="pt-BR" sz="2200" dirty="0" err="1"/>
              <a:t>int</a:t>
            </a:r>
            <a:r>
              <a:rPr lang="pt-BR" sz="2200" dirty="0"/>
              <a:t> </a:t>
            </a:r>
            <a:r>
              <a:rPr lang="pt-BR" sz="2200" dirty="0" err="1"/>
              <a:t>Variavel</a:t>
            </a:r>
            <a:r>
              <a:rPr lang="pt-BR" sz="2200" dirty="0"/>
              <a:t>;</a:t>
            </a:r>
          </a:p>
          <a:p>
            <a:pPr lvl="2">
              <a:lnSpc>
                <a:spcPct val="90000"/>
              </a:lnSpc>
            </a:pPr>
            <a:r>
              <a:rPr lang="pt-BR" sz="2200" dirty="0" err="1"/>
              <a:t>int</a:t>
            </a:r>
            <a:r>
              <a:rPr lang="pt-BR" sz="2200" dirty="0"/>
              <a:t> </a:t>
            </a:r>
            <a:r>
              <a:rPr lang="pt-BR" sz="2200" dirty="0" err="1"/>
              <a:t>VaRiAVeL</a:t>
            </a:r>
            <a:r>
              <a:rPr lang="pt-BR" sz="2200" dirty="0"/>
              <a:t>;</a:t>
            </a:r>
          </a:p>
          <a:p>
            <a:pPr lvl="2">
              <a:lnSpc>
                <a:spcPct val="90000"/>
              </a:lnSpc>
            </a:pPr>
            <a:r>
              <a:rPr lang="pt-BR" sz="2200" dirty="0" err="1"/>
              <a:t>int</a:t>
            </a:r>
            <a:r>
              <a:rPr lang="pt-BR" sz="2200" dirty="0"/>
              <a:t> VARIAVEL;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pt-BR" sz="2200" dirty="0"/>
              <a:t>    ou</a:t>
            </a:r>
          </a:p>
          <a:p>
            <a:pPr lvl="2">
              <a:lnSpc>
                <a:spcPct val="90000"/>
              </a:lnSpc>
            </a:pPr>
            <a:r>
              <a:rPr lang="pt-BR" sz="2200" dirty="0" err="1"/>
              <a:t>int</a:t>
            </a:r>
            <a:r>
              <a:rPr lang="pt-BR" sz="2200" dirty="0"/>
              <a:t> </a:t>
            </a:r>
            <a:r>
              <a:rPr lang="pt-BR" sz="2200" dirty="0" err="1"/>
              <a:t>variavel</a:t>
            </a:r>
            <a:r>
              <a:rPr lang="pt-BR" sz="2200" dirty="0"/>
              <a:t>, </a:t>
            </a:r>
            <a:r>
              <a:rPr lang="pt-BR" sz="2200" dirty="0" err="1"/>
              <a:t>Variavel</a:t>
            </a:r>
            <a:r>
              <a:rPr lang="pt-BR" sz="2200" dirty="0"/>
              <a:t>, </a:t>
            </a:r>
            <a:r>
              <a:rPr lang="pt-BR" sz="2200" dirty="0" err="1"/>
              <a:t>VaRiAVeL</a:t>
            </a:r>
            <a:r>
              <a:rPr lang="pt-BR" sz="2200" dirty="0"/>
              <a:t>, VARIAVEL;</a:t>
            </a:r>
          </a:p>
        </p:txBody>
      </p:sp>
    </p:spTree>
    <p:extLst>
      <p:ext uri="{BB962C8B-B14F-4D97-AF65-F5344CB8AC3E}">
        <p14:creationId xmlns:p14="http://schemas.microsoft.com/office/powerpoint/2010/main" val="1526288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Variáveis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t-BR" b="1" dirty="0">
                <a:solidFill>
                  <a:schemeClr val="accent1"/>
                </a:solidFill>
              </a:rPr>
              <a:t>Nomes de variáveis</a:t>
            </a:r>
          </a:p>
          <a:p>
            <a:pPr lvl="1">
              <a:lnSpc>
                <a:spcPct val="90000"/>
              </a:lnSpc>
            </a:pPr>
            <a:r>
              <a:rPr lang="pt-BR" sz="2400" dirty="0"/>
              <a:t>Não é permitido utilizar  como nome de variáveis.</a:t>
            </a:r>
          </a:p>
          <a:p>
            <a:pPr lvl="2">
              <a:lnSpc>
                <a:spcPct val="90000"/>
              </a:lnSpc>
            </a:pPr>
            <a:r>
              <a:rPr lang="pt-BR" sz="2000" dirty="0"/>
              <a:t>Nomes de funções criadas pelo programador ou pelas bibliotecas em Java.</a:t>
            </a:r>
          </a:p>
          <a:p>
            <a:pPr lvl="2">
              <a:lnSpc>
                <a:spcPct val="90000"/>
              </a:lnSpc>
            </a:pPr>
            <a:r>
              <a:rPr lang="pt-BR" sz="2000" dirty="0"/>
              <a:t>Palavras reservadas:</a:t>
            </a:r>
          </a:p>
          <a:p>
            <a:pPr lvl="2">
              <a:lnSpc>
                <a:spcPct val="90000"/>
              </a:lnSpc>
            </a:pPr>
            <a:endParaRPr lang="pt-BR" sz="2200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588716"/>
              </p:ext>
            </p:extLst>
          </p:nvPr>
        </p:nvGraphicFramePr>
        <p:xfrm>
          <a:off x="1547664" y="3483220"/>
          <a:ext cx="6062648" cy="22860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515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5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5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5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0">
                <a:tc>
                  <a:txBody>
                    <a:bodyPr/>
                    <a:lstStyle/>
                    <a:p>
                      <a:r>
                        <a:rPr lang="en-US" i="1" dirty="0"/>
                        <a:t>auto  </a:t>
                      </a:r>
                      <a:br>
                        <a:rPr lang="en-US" i="1" dirty="0"/>
                      </a:br>
                      <a:r>
                        <a:rPr lang="en-US" i="1" dirty="0"/>
                        <a:t>break  </a:t>
                      </a:r>
                      <a:br>
                        <a:rPr lang="en-US" i="1" dirty="0"/>
                      </a:br>
                      <a:r>
                        <a:rPr lang="en-US" i="1" dirty="0"/>
                        <a:t>case  </a:t>
                      </a:r>
                      <a:br>
                        <a:rPr lang="en-US" i="1" dirty="0"/>
                      </a:br>
                      <a:r>
                        <a:rPr lang="en-US" i="1" dirty="0"/>
                        <a:t>char  </a:t>
                      </a:r>
                      <a:br>
                        <a:rPr lang="en-US" i="1" dirty="0"/>
                      </a:br>
                      <a:r>
                        <a:rPr lang="en-US" i="1" dirty="0" err="1"/>
                        <a:t>const</a:t>
                      </a:r>
                      <a:r>
                        <a:rPr lang="en-US" i="1" dirty="0"/>
                        <a:t>  </a:t>
                      </a:r>
                      <a:br>
                        <a:rPr lang="en-US" i="1" dirty="0"/>
                      </a:br>
                      <a:r>
                        <a:rPr lang="en-US" i="1" dirty="0"/>
                        <a:t>continue  </a:t>
                      </a:r>
                      <a:br>
                        <a:rPr lang="en-US" i="1" dirty="0"/>
                      </a:br>
                      <a:r>
                        <a:rPr lang="en-US" i="1" dirty="0"/>
                        <a:t>default  </a:t>
                      </a:r>
                      <a:br>
                        <a:rPr lang="en-US" i="1" dirty="0"/>
                      </a:br>
                      <a:r>
                        <a:rPr lang="en-US" i="1" dirty="0"/>
                        <a:t>do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double  </a:t>
                      </a:r>
                      <a:br>
                        <a:rPr lang="en-US" i="1" dirty="0"/>
                      </a:br>
                      <a:r>
                        <a:rPr lang="en-US" i="1" dirty="0"/>
                        <a:t>else  </a:t>
                      </a:r>
                      <a:br>
                        <a:rPr lang="en-US" i="1" dirty="0"/>
                      </a:br>
                      <a:r>
                        <a:rPr lang="en-US" i="1" dirty="0" err="1"/>
                        <a:t>enum</a:t>
                      </a:r>
                      <a:r>
                        <a:rPr lang="en-US" i="1" dirty="0"/>
                        <a:t>  </a:t>
                      </a:r>
                      <a:br>
                        <a:rPr lang="en-US" i="1" dirty="0"/>
                      </a:br>
                      <a:r>
                        <a:rPr lang="en-US" i="1" dirty="0"/>
                        <a:t>extern  </a:t>
                      </a:r>
                      <a:br>
                        <a:rPr lang="en-US" i="1" dirty="0"/>
                      </a:br>
                      <a:r>
                        <a:rPr lang="en-US" i="1" dirty="0"/>
                        <a:t>float  </a:t>
                      </a:r>
                      <a:br>
                        <a:rPr lang="en-US" i="1" dirty="0"/>
                      </a:br>
                      <a:r>
                        <a:rPr lang="en-US" i="1" dirty="0"/>
                        <a:t>for  </a:t>
                      </a:r>
                      <a:br>
                        <a:rPr lang="en-US" i="1" dirty="0"/>
                      </a:br>
                      <a:r>
                        <a:rPr lang="en-US" i="1" dirty="0" err="1"/>
                        <a:t>goto</a:t>
                      </a:r>
                      <a:r>
                        <a:rPr lang="en-US" i="1" dirty="0"/>
                        <a:t>  </a:t>
                      </a:r>
                      <a:br>
                        <a:rPr lang="en-US" i="1" dirty="0"/>
                      </a:br>
                      <a:r>
                        <a:rPr lang="en-US" i="1" dirty="0"/>
                        <a:t>if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 dirty="0" err="1"/>
                        <a:t>int</a:t>
                      </a:r>
                      <a:r>
                        <a:rPr lang="en-US" i="1" dirty="0"/>
                        <a:t>  </a:t>
                      </a:r>
                      <a:br>
                        <a:rPr lang="en-US" i="1" dirty="0"/>
                      </a:br>
                      <a:r>
                        <a:rPr lang="en-US" i="1" dirty="0"/>
                        <a:t>long   </a:t>
                      </a:r>
                      <a:br>
                        <a:rPr lang="en-US" i="1" dirty="0"/>
                      </a:br>
                      <a:r>
                        <a:rPr lang="en-US" i="1" dirty="0"/>
                        <a:t>register  </a:t>
                      </a:r>
                      <a:br>
                        <a:rPr lang="en-US" i="1" dirty="0"/>
                      </a:br>
                      <a:r>
                        <a:rPr lang="en-US" i="1" dirty="0"/>
                        <a:t>return  </a:t>
                      </a:r>
                      <a:br>
                        <a:rPr lang="en-US" i="1" dirty="0"/>
                      </a:br>
                      <a:r>
                        <a:rPr lang="en-US" i="1" dirty="0"/>
                        <a:t>short  </a:t>
                      </a:r>
                      <a:br>
                        <a:rPr lang="en-US" i="1" dirty="0"/>
                      </a:br>
                      <a:r>
                        <a:rPr lang="en-US" i="1" dirty="0"/>
                        <a:t>signed  </a:t>
                      </a:r>
                      <a:br>
                        <a:rPr lang="en-US" i="1" dirty="0"/>
                      </a:br>
                      <a:r>
                        <a:rPr lang="en-US" i="1" dirty="0" err="1"/>
                        <a:t>sizeof</a:t>
                      </a:r>
                      <a:r>
                        <a:rPr lang="en-US" i="1" dirty="0"/>
                        <a:t>  </a:t>
                      </a:r>
                      <a:br>
                        <a:rPr lang="en-US" i="1" dirty="0"/>
                      </a:br>
                      <a:r>
                        <a:rPr lang="en-US" i="1" dirty="0"/>
                        <a:t>static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 dirty="0" err="1"/>
                        <a:t>struct</a:t>
                      </a:r>
                      <a:r>
                        <a:rPr lang="en-US" i="1" dirty="0"/>
                        <a:t>  </a:t>
                      </a:r>
                      <a:br>
                        <a:rPr lang="en-US" i="1" dirty="0"/>
                      </a:br>
                      <a:r>
                        <a:rPr lang="en-US" i="1" dirty="0"/>
                        <a:t>switch  </a:t>
                      </a:r>
                      <a:br>
                        <a:rPr lang="en-US" i="1" dirty="0"/>
                      </a:br>
                      <a:r>
                        <a:rPr lang="en-US" i="1" dirty="0" err="1"/>
                        <a:t>typedef</a:t>
                      </a:r>
                      <a:r>
                        <a:rPr lang="en-US" i="1" dirty="0"/>
                        <a:t>  </a:t>
                      </a:r>
                      <a:br>
                        <a:rPr lang="en-US" i="1" dirty="0"/>
                      </a:br>
                      <a:r>
                        <a:rPr lang="en-US" i="1" dirty="0"/>
                        <a:t>union  </a:t>
                      </a:r>
                      <a:br>
                        <a:rPr lang="en-US" i="1" dirty="0"/>
                      </a:br>
                      <a:r>
                        <a:rPr lang="en-US" i="1" dirty="0"/>
                        <a:t>unsigned  </a:t>
                      </a:r>
                      <a:br>
                        <a:rPr lang="en-US" i="1" dirty="0"/>
                      </a:br>
                      <a:r>
                        <a:rPr lang="en-US" i="1" dirty="0"/>
                        <a:t>void  </a:t>
                      </a:r>
                      <a:br>
                        <a:rPr lang="en-US" i="1" dirty="0"/>
                      </a:br>
                      <a:r>
                        <a:rPr lang="en-US" i="1" dirty="0"/>
                        <a:t>volatile  </a:t>
                      </a:r>
                      <a:br>
                        <a:rPr lang="en-US" i="1" dirty="0"/>
                      </a:br>
                      <a:r>
                        <a:rPr lang="en-US" i="1" dirty="0"/>
                        <a:t>while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541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Variáveis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600" b="1" dirty="0">
                <a:solidFill>
                  <a:schemeClr val="accent1"/>
                </a:solidFill>
              </a:rPr>
              <a:t>Declaração de variáveis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200" dirty="0"/>
              <a:t>Sintaxe:		tipo </a:t>
            </a:r>
            <a:r>
              <a:rPr lang="pt-BR" sz="2200" dirty="0" err="1"/>
              <a:t>nome_var</a:t>
            </a:r>
            <a:r>
              <a:rPr lang="pt-BR" sz="2200" dirty="0"/>
              <a:t>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200" dirty="0"/>
              <a:t>Exemplos:	</a:t>
            </a:r>
            <a:r>
              <a:rPr lang="pt-BR" sz="2200" dirty="0" err="1"/>
              <a:t>int</a:t>
            </a:r>
            <a:r>
              <a:rPr lang="pt-BR" sz="2200" dirty="0"/>
              <a:t> x1, x2;</a:t>
            </a:r>
          </a:p>
          <a:p>
            <a:pPr lvl="1" eaLnBrk="1" hangingPunct="1">
              <a:lnSpc>
                <a:spcPct val="80000"/>
              </a:lnSpc>
              <a:spcAft>
                <a:spcPct val="50000"/>
              </a:spcAft>
              <a:buFont typeface="Wingdings" pitchFamily="2" charset="2"/>
              <a:buNone/>
            </a:pPr>
            <a:r>
              <a:rPr lang="pt-BR" sz="2200" dirty="0"/>
              <a:t>				</a:t>
            </a:r>
            <a:r>
              <a:rPr lang="pt-BR" sz="2200" dirty="0" err="1"/>
              <a:t>float</a:t>
            </a:r>
            <a:r>
              <a:rPr lang="pt-BR" sz="2200" dirty="0"/>
              <a:t> y, z, </a:t>
            </a:r>
            <a:r>
              <a:rPr lang="pt-BR" sz="2200" dirty="0" err="1"/>
              <a:t>salario_minimo</a:t>
            </a:r>
            <a:r>
              <a:rPr lang="pt-BR" sz="2200" dirty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pt-BR" sz="2600" b="1" dirty="0">
                <a:solidFill>
                  <a:schemeClr val="accent1"/>
                </a:solidFill>
              </a:rPr>
              <a:t>Inicialização de variáveis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200" dirty="0"/>
              <a:t>Sintaxe:		</a:t>
            </a:r>
            <a:r>
              <a:rPr lang="pt-BR" sz="2200" dirty="0" err="1"/>
              <a:t>nome_var</a:t>
            </a:r>
            <a:r>
              <a:rPr lang="pt-BR" sz="2200" dirty="0"/>
              <a:t> = valor;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200" dirty="0"/>
              <a:t>Exemplos:	x = 10;</a:t>
            </a:r>
          </a:p>
          <a:p>
            <a:pPr lvl="1" eaLnBrk="1" hangingPunct="1">
              <a:lnSpc>
                <a:spcPct val="80000"/>
              </a:lnSpc>
              <a:spcAft>
                <a:spcPct val="50000"/>
              </a:spcAft>
              <a:buFont typeface="Wingdings" pitchFamily="2" charset="2"/>
              <a:buNone/>
            </a:pPr>
            <a:r>
              <a:rPr lang="pt-BR" sz="2200" dirty="0"/>
              <a:t>				y = z = 10.5;</a:t>
            </a:r>
          </a:p>
          <a:p>
            <a:pPr eaLnBrk="1" hangingPunct="1">
              <a:lnSpc>
                <a:spcPct val="80000"/>
              </a:lnSpc>
            </a:pPr>
            <a:r>
              <a:rPr lang="pt-BR" sz="2600" b="1" dirty="0">
                <a:solidFill>
                  <a:schemeClr val="accent1"/>
                </a:solidFill>
              </a:rPr>
              <a:t>Declaração e inicialização de variáveis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200" dirty="0"/>
              <a:t>Sintaxe:		tipo </a:t>
            </a:r>
            <a:r>
              <a:rPr lang="pt-BR" sz="2200" dirty="0" err="1"/>
              <a:t>nome_var</a:t>
            </a:r>
            <a:r>
              <a:rPr lang="pt-BR" sz="2200" dirty="0"/>
              <a:t> = valor;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200" dirty="0"/>
              <a:t>Exemplo:	               </a:t>
            </a:r>
            <a:r>
              <a:rPr lang="pt-BR" sz="2200" dirty="0" err="1"/>
              <a:t>int</a:t>
            </a:r>
            <a:r>
              <a:rPr lang="pt-BR" sz="2200" dirty="0"/>
              <a:t> x = 10;</a:t>
            </a:r>
          </a:p>
        </p:txBody>
      </p:sp>
    </p:spTree>
    <p:extLst>
      <p:ext uri="{BB962C8B-B14F-4D97-AF65-F5344CB8AC3E}">
        <p14:creationId xmlns:p14="http://schemas.microsoft.com/office/powerpoint/2010/main" val="730333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dirty="0"/>
              <a:t>Método  print( 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 método </a:t>
            </a:r>
            <a:r>
              <a:rPr lang="pt-BR" sz="1800" b="1" i="1" dirty="0" err="1">
                <a:solidFill>
                  <a:srgbClr val="000000"/>
                </a:solidFill>
                <a:effectLst/>
                <a:latin typeface="inherit"/>
              </a:rPr>
              <a:t>System.out.print</a:t>
            </a:r>
            <a:r>
              <a:rPr lang="pt-BR" sz="1800" b="1" i="1" dirty="0">
                <a:solidFill>
                  <a:srgbClr val="000000"/>
                </a:solidFill>
                <a:effectLst/>
                <a:latin typeface="inherit"/>
              </a:rPr>
              <a:t>()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gera uma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string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de texto, porém diferentemente do método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println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não cria uma nova linha abaixo da atual, deixando o cursor na mesma linha onde a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string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foi impressa.</a:t>
            </a:r>
          </a:p>
          <a:p>
            <a:endParaRPr lang="pt-BR" sz="18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pt-BR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Abaixo temos um exemplo do método sendo empregado para exibir duas mensagens:</a:t>
            </a:r>
            <a:endParaRPr lang="pt-BR" sz="18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E53C345-D049-43C3-8DAE-7432AF34C60D}"/>
              </a:ext>
            </a:extLst>
          </p:cNvPr>
          <p:cNvSpPr txBox="1"/>
          <p:nvPr/>
        </p:nvSpPr>
        <p:spPr>
          <a:xfrm>
            <a:off x="755576" y="3739606"/>
            <a:ext cx="6030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System.out.print</a:t>
            </a:r>
            <a:r>
              <a:rPr lang="pt-BR" dirty="0"/>
              <a:t>("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Olá pessoal, Aqui é o Fábio </a:t>
            </a:r>
            <a:r>
              <a:rPr lang="pt-BR" dirty="0"/>
              <a:t>");</a:t>
            </a:r>
          </a:p>
          <a:p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System.out.print</a:t>
            </a:r>
            <a:r>
              <a:rPr lang="pt-BR" dirty="0"/>
              <a:t>("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da Bóson Treinamentos em Tecnologia</a:t>
            </a:r>
            <a:r>
              <a:rPr lang="pt-BR" dirty="0"/>
              <a:t>");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CF66B8D-9677-437D-BBDF-190626B7B729}"/>
              </a:ext>
            </a:extLst>
          </p:cNvPr>
          <p:cNvSpPr txBox="1"/>
          <p:nvPr/>
        </p:nvSpPr>
        <p:spPr>
          <a:xfrm>
            <a:off x="899592" y="4653136"/>
            <a:ext cx="77872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Note que agora as duas mensagens foram exibidas na mesma linha, em sequência.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701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dirty="0"/>
              <a:t>Método  </a:t>
            </a:r>
            <a:r>
              <a:rPr lang="pt-BR" dirty="0" err="1"/>
              <a:t>printf</a:t>
            </a:r>
            <a:r>
              <a:rPr lang="pt-BR" dirty="0"/>
              <a:t> ( 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 método </a:t>
            </a:r>
            <a:r>
              <a:rPr lang="pt-BR" sz="1800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Open Sans" panose="020B0606030504020204" pitchFamily="34" charset="0"/>
              </a:rPr>
              <a:t>System.out.printf</a:t>
            </a:r>
            <a:r>
              <a:rPr lang="pt-BR" sz="18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mostra os dados na saída formatados. Abaixo temos um exemplo do método sendo empregado para exibir a mensagem “Olá pessoal!, aqui é o Fábio” (em duas linhas), e uma terceira mensagem logo abaixo:</a:t>
            </a:r>
          </a:p>
          <a:p>
            <a:endParaRPr lang="pt-BR" sz="18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pt-BR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Abaixo temos um exemplo do método sendo empregado para exibir duas mensagens:</a:t>
            </a:r>
            <a:endParaRPr lang="pt-BR" sz="18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D4530EF-B146-4E4D-BA5D-F8B67836CF12}"/>
              </a:ext>
            </a:extLst>
          </p:cNvPr>
          <p:cNvSpPr txBox="1"/>
          <p:nvPr/>
        </p:nvSpPr>
        <p:spPr>
          <a:xfrm>
            <a:off x="539552" y="4221088"/>
            <a:ext cx="80648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System.out.printf</a:t>
            </a:r>
            <a:r>
              <a:rPr lang="pt-BR" dirty="0"/>
              <a:t>("%</a:t>
            </a:r>
            <a:r>
              <a:rPr lang="pt-BR" dirty="0" err="1"/>
              <a:t>s%n%s</a:t>
            </a:r>
            <a:r>
              <a:rPr lang="pt-BR" dirty="0"/>
              <a:t>","Olá pessoal", "Aqui é o Fábio");</a:t>
            </a:r>
          </a:p>
          <a:p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System.out.printf</a:t>
            </a:r>
            <a:r>
              <a:rPr lang="pt-BR" dirty="0"/>
              <a:t>("%</a:t>
            </a:r>
            <a:r>
              <a:rPr lang="pt-BR" dirty="0" err="1"/>
              <a:t>n%d</a:t>
            </a:r>
            <a:r>
              <a:rPr lang="pt-BR" dirty="0"/>
              <a:t>\n%d",15,20);</a:t>
            </a:r>
          </a:p>
          <a:p>
            <a:r>
              <a:rPr lang="pt-BR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System.out.printf</a:t>
            </a:r>
            <a:r>
              <a:rPr lang="pt-BR" dirty="0"/>
              <a:t>("%</a:t>
            </a:r>
            <a:r>
              <a:rPr lang="pt-BR" dirty="0" err="1"/>
              <a:t>n%s%n%s%d%s</a:t>
            </a:r>
            <a:r>
              <a:rPr lang="pt-BR" dirty="0"/>
              <a:t>","Estão com </a:t>
            </a:r>
            <a:r>
              <a:rPr lang="pt-BR" dirty="0" err="1"/>
              <a:t>fome?","Agora</a:t>
            </a:r>
            <a:r>
              <a:rPr lang="pt-BR" dirty="0"/>
              <a:t> são ", 12, " horas e 24 minutos");</a:t>
            </a:r>
          </a:p>
        </p:txBody>
      </p:sp>
    </p:spTree>
    <p:extLst>
      <p:ext uri="{BB962C8B-B14F-4D97-AF65-F5344CB8AC3E}">
        <p14:creationId xmlns:p14="http://schemas.microsoft.com/office/powerpoint/2010/main" val="1838370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de formatação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400" dirty="0"/>
              <a:t>Também chamados de especificadores de formato são utilizados para especificar o tipo de dado que será </a:t>
            </a:r>
            <a:r>
              <a:rPr lang="pt-BR" sz="2400" b="1" dirty="0"/>
              <a:t>lido</a:t>
            </a:r>
            <a:r>
              <a:rPr lang="pt-BR" sz="2400" dirty="0"/>
              <a:t> ou </a:t>
            </a:r>
            <a:r>
              <a:rPr lang="pt-BR" sz="2400" b="1" dirty="0"/>
              <a:t>escrito</a:t>
            </a:r>
            <a:r>
              <a:rPr lang="pt-BR" sz="2400" dirty="0"/>
              <a:t> na tela.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7F01AF-2478-4B6E-9158-4A6563CAD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708920"/>
            <a:ext cx="777686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2218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/>
          <p:cNvSpPr/>
          <p:nvPr/>
        </p:nvSpPr>
        <p:spPr>
          <a:xfrm>
            <a:off x="-2612696" y="1"/>
            <a:ext cx="6063631" cy="6858000"/>
          </a:xfrm>
          <a:prstGeom prst="arc">
            <a:avLst>
              <a:gd name="adj1" fmla="val 16200000"/>
              <a:gd name="adj2" fmla="val 5406790"/>
            </a:avLst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3334072" y="1139259"/>
            <a:ext cx="54864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800" dirty="0"/>
              <a:t>Introdução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3657600" y="2492896"/>
            <a:ext cx="5486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 err="1"/>
              <a:t>Funções</a:t>
            </a:r>
            <a:r>
              <a:rPr lang="en-US" sz="2800" dirty="0"/>
              <a:t> de </a:t>
            </a:r>
            <a:r>
              <a:rPr lang="en-US" sz="2800" dirty="0" err="1"/>
              <a:t>entrada</a:t>
            </a:r>
            <a:r>
              <a:rPr lang="en-US" sz="2800" dirty="0"/>
              <a:t> e </a:t>
            </a:r>
            <a:r>
              <a:rPr lang="en-US" sz="2800" dirty="0" err="1"/>
              <a:t>saída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3665871" y="3835400"/>
            <a:ext cx="5486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 err="1"/>
              <a:t>Operações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3316800" y="5085184"/>
            <a:ext cx="5486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800" dirty="0"/>
              <a:t>Exercícios</a:t>
            </a:r>
          </a:p>
        </p:txBody>
      </p:sp>
      <p:sp>
        <p:nvSpPr>
          <p:cNvPr id="7" name="Oval 6"/>
          <p:cNvSpPr/>
          <p:nvPr/>
        </p:nvSpPr>
        <p:spPr>
          <a:xfrm>
            <a:off x="2817966" y="1279637"/>
            <a:ext cx="361596" cy="402454"/>
          </a:xfrm>
          <a:prstGeom prst="ellipse">
            <a:avLst/>
          </a:prstGeom>
          <a:solidFill>
            <a:srgbClr val="EBEBE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91853" y="2548153"/>
            <a:ext cx="361596" cy="402454"/>
          </a:xfrm>
          <a:prstGeom prst="ellipse">
            <a:avLst/>
          </a:prstGeom>
          <a:solidFill>
            <a:srgbClr val="EBEBE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93339" y="3816669"/>
            <a:ext cx="361596" cy="402454"/>
          </a:xfrm>
          <a:prstGeom prst="ellipse">
            <a:avLst/>
          </a:prstGeom>
          <a:solidFill>
            <a:srgbClr val="EBEBE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826872" y="5085184"/>
            <a:ext cx="361596" cy="402454"/>
          </a:xfrm>
          <a:prstGeom prst="ellipse">
            <a:avLst/>
          </a:prstGeom>
          <a:solidFill>
            <a:srgbClr val="EBEBE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>
            <a:off x="-1273324" y="1916832"/>
            <a:ext cx="2546648" cy="3048000"/>
          </a:xfrm>
          <a:prstGeom prst="arc">
            <a:avLst>
              <a:gd name="adj1" fmla="val 16200000"/>
              <a:gd name="adj2" fmla="val 5359794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2" name="Group 24"/>
          <p:cNvGrpSpPr/>
          <p:nvPr/>
        </p:nvGrpSpPr>
        <p:grpSpPr>
          <a:xfrm rot="5400000">
            <a:off x="-3127665" y="3343275"/>
            <a:ext cx="6246420" cy="171450"/>
            <a:chOff x="-3200400" y="3314700"/>
            <a:chExt cx="6246420" cy="228600"/>
          </a:xfrm>
        </p:grpSpPr>
        <p:sp>
          <p:nvSpPr>
            <p:cNvPr id="13" name="Rounded Rectangle 12"/>
            <p:cNvSpPr/>
            <p:nvPr/>
          </p:nvSpPr>
          <p:spPr>
            <a:xfrm rot="5400000">
              <a:off x="1331520" y="1828800"/>
              <a:ext cx="228600" cy="3200400"/>
            </a:xfrm>
            <a:prstGeom prst="roundRect">
              <a:avLst>
                <a:gd name="adj" fmla="val 35051"/>
              </a:avLst>
            </a:prstGeom>
            <a:solidFill>
              <a:srgbClr val="D7D7D7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 rot="5400000">
              <a:off x="-1714500" y="1828800"/>
              <a:ext cx="228600" cy="3200400"/>
            </a:xfrm>
            <a:prstGeom prst="roundRect">
              <a:avLst>
                <a:gd name="adj" fmla="val 35051"/>
              </a:avLst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prstMaterial="matte">
              <a:bevelT w="63500" h="63500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404664"/>
            <a:ext cx="1276400" cy="127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145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380000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29975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Códigos de barra invertida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4873752"/>
          </a:xfrm>
        </p:spPr>
        <p:txBody>
          <a:bodyPr/>
          <a:lstStyle/>
          <a:p>
            <a:r>
              <a:rPr lang="pt-BR" sz="2400" dirty="0"/>
              <a:t>Muitas vezes  é necessário inserir código de barra invertida para formatar a saída do texto.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CDECFB-3BCF-4CA0-B1BF-E7E7E3EB5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361975"/>
            <a:ext cx="5904656" cy="414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86710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dirty="0"/>
              <a:t>Função de Entrada( )</a:t>
            </a:r>
          </a:p>
        </p:txBody>
      </p:sp>
      <p:pic>
        <p:nvPicPr>
          <p:cNvPr id="138242" name="Picture 2" descr="http://images.all-free-download.com/images/graphiclarge/keyboard_890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419600"/>
            <a:ext cx="2438400" cy="2438400"/>
          </a:xfrm>
          <a:prstGeom prst="rect">
            <a:avLst/>
          </a:prstGeom>
          <a:noFill/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38D531D-BEE4-4F67-A702-1534C0F12ED4}"/>
              </a:ext>
            </a:extLst>
          </p:cNvPr>
          <p:cNvSpPr txBox="1"/>
          <p:nvPr/>
        </p:nvSpPr>
        <p:spPr>
          <a:xfrm>
            <a:off x="282352" y="1427547"/>
            <a:ext cx="8229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Basicamente, todo programa de computador usado na solução de um problema executa algum tipo processamento de dados, que geralmente é desenvolvido em três etapas:</a:t>
            </a:r>
          </a:p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entrada de dados pelo usuário através do teclado;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processamento realizado através de cálculos;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saídas de informações na tela do computador.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Em resumo, o processamento de dados ocorre quando um conjunto de dados de entrada é transformado através do processamento de algoritmos (ou programas) em um conjunto de informações de saída. A Figura 1 apresenta as etapas do processamento de dados.</a:t>
            </a:r>
          </a:p>
        </p:txBody>
      </p:sp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3636E87B-174E-4B34-BFE2-1CF806D109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2145435"/>
              </p:ext>
            </p:extLst>
          </p:nvPr>
        </p:nvGraphicFramePr>
        <p:xfrm>
          <a:off x="899592" y="5130853"/>
          <a:ext cx="6552728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047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Método Scanner( 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010393-DFCA-44F7-8A04-1C88D9AFD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Em linguagens de programação estruturada, como C e Pascal, a entrada de dados usando o teclado é realizada utilizando subprogramas desenvolvidos para esta finalidade. Em C, por exemplo, tem-se a função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/>
              </a:rPr>
              <a:t>scanf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/>
              </a:rPr>
              <a:t>()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e em Pascal, o procedimento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/>
              </a:rPr>
              <a:t>readln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/>
              </a:rPr>
              <a:t>()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.</a:t>
            </a:r>
          </a:p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Na linguagem Java, a partir do Java 1.5 ou Java 5.0, o pacote de classes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/>
              </a:rPr>
              <a:t>java.util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disponibilizou a classe Scanner, que implementa operações de entrada de dados pelo teclado.</a:t>
            </a: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A classe Scanner possui vários métodos que possibilitam a entrada de dados de diferentes tipos, entre eles destacam-se: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5218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552" y="1124744"/>
            <a:ext cx="8229600" cy="5165724"/>
          </a:xfrm>
        </p:spPr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8795A2"/>
                </a:solidFill>
                <a:effectLst/>
                <a:latin typeface="Roboto mono"/>
              </a:rPr>
              <a:t>String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/>
              </a:rPr>
              <a:t>next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/>
              </a:rPr>
              <a:t>()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- retorna uma cadeia de caracteres simples, ou seja, que não usa o caractere espaço em branco;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8795A2"/>
                </a:solidFill>
                <a:effectLst/>
                <a:latin typeface="Roboto mono"/>
              </a:rPr>
              <a:t>double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/>
              </a:rPr>
              <a:t>nextDouble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/>
              </a:rPr>
              <a:t>()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- retorna um número em notação de ponto flutuante normalizada em precisão dupla de 64 bits (usado para receber valores reais ou monetários);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8795A2"/>
                </a:solidFill>
                <a:effectLst/>
                <a:latin typeface="Roboto mono"/>
              </a:rPr>
              <a:t>boolean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/>
              </a:rPr>
              <a:t>hasNextDouble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/>
              </a:rPr>
              <a:t>()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- retorna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true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se o próximo dado de entrada pode ser interpretado como um valor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/>
              </a:rPr>
              <a:t>double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8795A2"/>
                </a:solidFill>
                <a:effectLst/>
                <a:latin typeface="Roboto mono"/>
              </a:rPr>
              <a:t>int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/>
              </a:rPr>
              <a:t>nextInt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/>
              </a:rPr>
              <a:t>()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- retorna um número inteiro de 32 bits;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8795A2"/>
                </a:solidFill>
                <a:effectLst/>
                <a:latin typeface="Roboto mono"/>
              </a:rPr>
              <a:t>boolean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/>
              </a:rPr>
              <a:t>hasNextInt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/>
              </a:rPr>
              <a:t>()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- retorna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true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se o próximo dado de entrada pode ser interpretado como um valor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/>
              </a:rPr>
              <a:t>int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8795A2"/>
                </a:solidFill>
                <a:effectLst/>
                <a:latin typeface="Roboto mono"/>
              </a:rPr>
              <a:t>String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/>
              </a:rPr>
              <a:t>nextLine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/>
              </a:rPr>
              <a:t>()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- retorna uma cadeia de caracteres, por exemplo: “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DevMedia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- Canal Java”;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8795A2"/>
                </a:solidFill>
                <a:effectLst/>
                <a:latin typeface="Roboto mono"/>
              </a:rPr>
              <a:t>long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/>
              </a:rPr>
              <a:t>nextLong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/>
              </a:rPr>
              <a:t>()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- retorna um número inteiro de 64 bits.</a:t>
            </a:r>
          </a:p>
          <a:p>
            <a:endParaRPr lang="pt-BR" dirty="0"/>
          </a:p>
        </p:txBody>
      </p:sp>
      <p:sp>
        <p:nvSpPr>
          <p:cNvPr id="20482" name="AutoShape 2" descr="data:image/jpeg;base64,/9j/4AAQSkZJRgABAQAAAQABAAD/2wBDAAkGBwgHBgkIBwgKCgkLDRYPDQwMDRsUFRAWIB0iIiAdHx8kKDQsJCYxJx8fLT0tMTU3Ojo6Iys/RD84QzQ5Ojf/2wBDAQoKCg0MDRoPDxo3JR8lNzc3Nzc3Nzc3Nzc3Nzc3Nzc3Nzc3Nzc3Nzc3Nzc3Nzc3Nzc3Nzc3Nzc3Nzc3Nzc3Nzf/wAARCADPAPMDASIAAhEBAxEB/8QAHAABAAICAwEAAAAAAAAAAAAAAAYHAQUDBAgC/8QASRAAAQMCAgUIBgUKAwkAAAAAAQACAwQRBQYHEiExURMUQVVhcYGRFyIylKHSFrHBwtEVIzNCUmNygpKyJGLwJTRDU2Vzk6LD/8QAGgEBAAIDAQAAAAAAAAAAAAAAAAQFAQMGAv/EACgRAAICAQMDBAIDAQAAAAAAAAABAgMEERIxFFFSBSFBsWFxEyMzgf/aAAwDAQACEQMRAD8AvBFlEBhFlEBhZREAREQBERAEREAREQBERAEREAREQBERAEREAREQBERAEREAREQBERAEREAREJsLlAF0sSxbD8KYH4jWwUzT7PKPALu4byoFnLSIY3vocuvaXC7ZKy1wDwYNx7zs4X3qtZ5pamd89TK+aZ/tSSOLnHxKnU4MprWXsiBfnwg9Ie7Lhq9JmX4L8gauqP7qHV/vLVrZtK9IAeQwmoef3krW/VdVaimLBpXPuQpZ9z49ixzpYmPs4Gwd9YT9xfPpXqepoveT8qrpF76Ojx+zx1t/l9Fi+lep6mh95Pyp6V6nqaH3k/Kq6ROjo8fsdbf5fRYvpXqepoveT8qelep6mh95PyqukTo6PH7HW3+X0WL6V6nqaL3k/KnpXqepofeT8qrpE6Ojx+x1t/l9Fi+lep6mh95Pyp6V6nqaH3k/Kq6ROjo8fsdbf5fRYvpXqepoveT8qelep6mh95PyqukTo6PH7HW3+X0WL6V6nqaH3k/KnpXqep4feT8qrpE6Ojx+x1t/l9Fi+lep6mi95Pyp6V6nqaL3k/Kq6ROjo8fsdbf5fRZ1BpQkqKlrajDI4oQQZJBOSWt1gCbavarJG0LzrhcfKSFg3ySQx/1StXopV+bVCuSUFoWWFbOyLc3qERFCJoREQBERAEREAVWaSM4unklwXCpbQtu2qmYfbPSwHhx47uN5DpIzOcFw8UVFJavqmmxB2xR7i7v6B4noVNKxwsbX+yX/AArM7J2/1x/6ERrS42aCe5fD5ombHSNvwBurVsqkteD7Rdc1kI6XHwWOfQcXeSxuj3M7JdjsouCOqjkeGs1rnsXOspp8GGmuQiyB6krybCNmue3aB9q6vPoeLvJYckuTKi3wdlF1uew8XeSc+h4u8k3R7mdkux2UXW59Dxd5LIrISQBrXPYm5dzGyXY7CIiyeQi+oozLKyNpsXuDR4ldaSrhY9zCTdpI2BYbS5MqLfBzoutz2Hi7yTn0PF3km6Pc9bJdjsoutz6Hi7yTn0PF3km6PcbJdiQ5Xj5XFKGP9vEKYeTi77Ff6oPIFTDVZpwqmaHa3OuVuRss2N/2q/FUZ71sX6LjAWlYREUEnBERAEREAXBW1UNDRzVdS8MhhYXvcegAXK51XWl3GeSpKfBoX+vUfnZ7HcwH1R4u/tWyqt2TUUa7rFXByZXeN4pPjWK1GI1Nw+Z3qsv7DB7LR3D43PSuo5scEInqnFsZ9ho9qTu4DtWQYqeE1VULxg2jZe3KO/AdJVgZCyI+tkjx3M0Ws51nU1G8WAHQXD6m+aurbY0w0KSmmV8tWRrL+S8ezTE2YBmG4Y7aySRpOuOLW7395IHAqe4Zooy3SNaaxtTXyA3vLMWNv/Cy2zsN1OwLCwGxFU2ZNk3zoXFeNXBcamiiyZliOxbl/DSRuL6Zjj5kFcv0Vy71Dhfucf4LcItO+Xc27Y9iqdK1BhWGRYbBh2GUdLLK973PggawlrQBYkDdd3wVfKa6W6vl8zxU4N209M0W4OcST8NVQpXmImqVqUOY07nodmggbVVENK4G1VUwwG3Bzwr2+iuXeocL9zj/AAVOZIgFTm7BoS245w6U9mowuB8wr7ULPm1NJE/0+CdbbRp/orl3qDCvc4/wT6K5d6hwv3OP8FuEUDfLuT9kexp/orl3qHC/c4/wUZ0jYPgmGZVnlo8Iw6nqZJI445I6WNrm3cCbEC/shynyrjTNVAUmFUW275nzd2o3V/8Aot2PulbFamnJ2xqk9Pgq9ERXxzx2MPIbVsed0Yc8+AJVvZNyxgsmVcLlrMHoJ55aZkj5JqZj3OLhrbSRfpVPwB3IVZYLu5EsaOJcQ0fWvRdFCKajggbuijaweAsq31CbWiRaenwTTbNb9Fcu9QYV7nH+CfRXLvUOF+5x/gtwird0u5Z7I9jT/RXLvUOF+5x/gn0Vy71Dhfucf4LcIm6XcbI9jW0mX8FoqhlRR4RQU87L6ssVMxjm3FjYgX3LZIiw23yZSS4CIiwZCIiAIiIAvPeZcYhxfNFbU1UxjjMxjAsSWMZsAtx2eZXoRRqryFlisqpqmowmN00zy+Rwke27ibk2BtvUjGuVMm2iNk0u6KSZBtHGVzjtc3H8ThaKCB2rRwHaHlp3/wALT5uvw228uKlp4aSmipqaNsUMTAyNjRYNaBYALlXi212S1ZsqqVcdEERFqNoRF1sTq2UGHVVZIbMgidIfAEpyH7FEZwq+fZpxWoBuOcGMdzLM+6tQsazn+vIbvcdZx4k71ldJCO2Kj2OYnLdJy7ky0T07ps2ul1bsp6N7r8HOc0D4ayuVVjoYpjymMVh3Xihb4BxP1hWcqXNlrcy8wo6UoIiKKSwqd0t1Tpszw04ILKekbs4Oc5xPwDVcSoLOtUKzN2LTNNxzjk/6AGfdU3Ajrbr2RB9QlpVp3ZpURFclIbfLlOamvooAL8viEDD/AAtOs74BegFSujym5fMuEDoY6eoI7m6g+JV1Knz5a2JF5gR0q1CIigk0IiIAiIgCIiAIiIAiIgCIiAIiIAiIgCiWlGv5nlKeJrrPq5GQN7QTd3/qCpaqp0w4hyuJ0OHMdsgiM0g/zONm/Bp81vxYb7Yoj5U9lMmV8g3osE6rS7gLq/OeLg0Q0wiyq+o6aqqkk8rM+6pwtDkWk5llDCYS3VcaZr3C3S71j8St8udulusk/wAnS0x21xX4CIi1mw+ZXtijfI82a1pce4LzZLO6pmkqJPbme6R3e43P1q+s61XM8p4rMDZ3NnMae13qj4lUEBYWVp6dH2lIqvUpe8YmURYO1WRVliaKqcOxyWW3+74exvcZHl33VaigWiqnAbjNSBvqGQA9kbB9rlPVQ5Ut1rOhxo7akERFHJAREQBERAEREAREQBERAEREAREQBERAYJsLncvPWZMT/LGPV2IB145pTyRv/wAMeq3zAB8Vb2kbGPyTlioEbi2oq/8ADxWO0aw9Y9lm3N+NlR42CwVp6fXzN/oqvUbOIL9mU5J0+rBH7crmxt73GyLb5QpRW5rwiAi45yJT3MBd9isLJbYNldXHdNIvyCJsEEcTBZsbQ0dwFlyIi5s6YIiICEaXKrkcrxwdNTUsZbsF3fdCp9WNplqSanC6QHY1kkrh3kAfeVcq7wY6Up9yiz5a3NdguWjZylXAzoMjb911xLno3akrpf8AlRPf5NKlvgixWrRcei+O2U46ggg1VRNNt7XkD4AKWrT5OpuZ5VwmAixbSxl3eWgn4lbhc5Y9ZtnSVrSCQREXg9hERAEREAREQBERAEREAREQBERAERRbSFmH8hYK5lO+1dV3jgsdrR+s/wAAfMheoQc5KK+TzOahFyfwV1pHxwYzmJ8cLtalobwxkbi6/ru8wB/KossABoAG4LK6GuCrior4Obssdk3J/IU00TUnL5qlqCLtpaQ+DnkAfDWULAuQB0q0tDdJagxSvI/TVAiaf8rG/i4rRmS20v8AJIwo7rl+CxURFRl8EREBSmlKpFRnCZgdcU8EcVuB2uP9wUTW0zVU88zNis/Q6qe0HsadUfBq1a6GiO2uK/Bzl8t1sn+QuWFrnwVTWbXOjEY73OaFxLZ4BHytfSx2vyldSst3yX+xe5vSLZ5qWs0j0BBGIoWRt3MaGjwC5ERc2dKEREAREQBERAEREAREQBERAEREAREQHBW1cFDSTVdXII4IWF73noAVB5lxufMGLzV8wc1h9WGIn9HGNw7+k9pUi0k5q/K9WcLoX3oKd/5x7TsnkH1tb8Tt6AVCVcYWPsW+XLKbOyd72R4QREU4rzLTq6zzuY0u/wBeNleOjmi5jkzDGH2pY+Xd/OS4fAhUlDTPq3Q0kRtJWVEdOw23FxH4hej4YmQwxxRizGNDWjgBsCrfUZ+yiWnp0PdyPtERVZahcc8ghhklcbNY0uPcAuRabOU7qbKmLSsNnikkDTwJaQPiVmK1aRiT0TZQPKOmJlk9uQl7u87SiwBYWWV0vBzDeoW8yczlMew1v/UIXeQefsWjW/yQ7VzHhxO4VkZ8w9v3gtd3+cv0baP9Y/svhERc6dGEREARaTOeKHCMtV1Ux+pNyepCRvD3bG+RN/BVTgGYcbZXUb3YlWVBkrYIGxyzuc1+s71gQTw2dl1Iqx5WQck+CPbkRrmoNcl4oiKOSAiIgCIiAIiIAiIgCrrSVnA0zX4LhctqhwtVTNO2Np/UB/aPTwHadm9z9mYZewoCnINfU3ZAD+rxeewX8yFSDi5znOe5znuJc5zjcuJ3knpKn4eNve+XBX5uTsX8ceTAAAsNyyiK3KYIi5KaITVDIzsaT6x4AbT8EMpavQlWjrDjV5woQ4HUoad9S/Zs13bGg/1A/wAqulQDRHRf7Or8Ze2zq+oLYz+7ZcD4l3kFP1RZc99r/Bf4sNlSCIijEkKKaUJXRZKrtU2L3xM8DI2/wupWolpTaXZLqz+zLCT/AORo+1baf9Y/tGq7/KX6ZSqIi6E5sLvYHVtosVpZ3u1WRzxvcf4Xtd9h810URpNaMzFuL1R6WBDgCCCDuIWVTmU9IFXg0TKPEY3VlGzYwtIEkQ4C+xw7Da3HoU+pM+Zbqm3/ACi2F1trZ2OYR4kWPgVQ24ttb41Rf1ZdVi50ZJUUaq895apm3OJMlJ3NhY55PkLDxUHzTpGqsShfSYPFJRU7xZ8zyOVcOAtsb33J7krxrZvRLQzZlVVrVvU+NKOYmYpiLMMo3h1LRuJkc07Hy7rfyi47yeC62j+hNXmrC4iDq0cT62XZsuRqsHftaVFaSFsszIz6sY2vPQ1o2n4K1NElA40NdjcrNV9fNqxA9ETLgfG48ArC9Roo2Ir8du+/fIn6Iipy4CIiAIiIAiwsoAiIgKBzliz8azJWVRdeFjzDAL7AxpI2d5u7xWmX1JC+mlkp5dkkT3RvHBwNj8QvldJCKjFJHM2ScptvkIiL0eAuaJshiLIG61RVPFPC3iXEX+sDxXHFG6WQMba56TuA6SVMtF+EjFsxnEi0mhwxurCSPakO49+93i1ab7FXBs349bnNItXBMOjwnCKPD4traeJsd/2iBtPibld5EVA3q9WdClotAiIsGQtVmqgdieXMRo4wDJLA4Rg/tgXb8QFtUWU9HqjDWq0PM7XazQ4dIusrfZ8wl2C5oqYgzVp6omopz0EE+sPB19nAhaFdHXNTipL5Oasg65OLCIi9HgIiIAiLkHJ08POaofmx7Ee4yn5eJRvQyk29Edqjop6yWmwukH+MxFwb/wBuLeSe+xPcO1egMNoocNw+noqZurDTxtjYOwCyhGi7LM1JFJj+KsIr6xv5pjhYxR93QTs2dAA7VYCpMu7+Sei4Re4lP8cNX8hERRCWEREAREQBYWVhAZRYRAUxpUwaXC8edibIzzCusS8bo5rWIPC9gRxOsoeCCLg3C9I11HTYhSS0tbAyenlbqvjeLhwVYY3oicJHS5cxIRNI9Wmq7kA9kgubd4J7VZ42alFRn8FZk4TlJygV8nfYDidykp0ZZuGzWoT2ioNv7VsMM0RYpUPa7G8UghjvtZS3kcR3uADT4FSnmVJckVYVrfBEaCmqcZrI8JwWIzTz/pJLWAb03PQ0dJ6dg4A33lnA6fL2DwYdS+sGC8khG2R53uP+t1ljL2XcMy7SGnwunEYdtkkcdZ8h4ud0924dC2yq8jIdr9uC0x8dVL8hERRiSEREAREQGizjlqmzPhRpJnclPGdennAuY3/aDuIVE4rQ12BVxoMZgME4uWO3slaP1mnpH+jZek108VwqgxikdS4nSxVMJ26sgvY8Qd4PaFJx8mVPt8EbIxY3e/yec2uDhdpBCyrIxbRBSvkMmC4pNSgm/JTs5RoHAOBBHjdR+TRdmyJxEc+HStvsLZ3AkdxYrKObU1yVksG1P2IunRc7BxKko0Y5uds16Fvaag/Y1bPDtD9dK5jsYxiJg/XjpmF5Pc51rf0lZlmVL5MRwrX8EF5zDG4NjaamZxsxjQS2/R2nuCsfI2j+omqY8ZzSz122dBRu6Lbi8bh2N8+CmOW8mYHlyz6Ck1qm1jUznXkPcdze4ABSFQL8xz9olhRhxr95BERQiaEREAREQBERAYREQBZWEQGUWFlAEREAREQBERAEREAREQBERAEREAREQBERAEREAREQBERAERE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00634E-C62F-403C-80C3-F0A024E7DF27}"/>
              </a:ext>
            </a:extLst>
          </p:cNvPr>
          <p:cNvSpPr txBox="1">
            <a:spLocks noChangeArrowheads="1"/>
          </p:cNvSpPr>
          <p:nvPr/>
        </p:nvSpPr>
        <p:spPr>
          <a:xfrm>
            <a:off x="540811" y="4290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Método Scanner( )</a:t>
            </a:r>
          </a:p>
        </p:txBody>
      </p:sp>
    </p:spTree>
    <p:extLst>
      <p:ext uri="{BB962C8B-B14F-4D97-AF65-F5344CB8AC3E}">
        <p14:creationId xmlns:p14="http://schemas.microsoft.com/office/powerpoint/2010/main" val="1240497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 descr="data:image/jpeg;base64,/9j/4AAQSkZJRgABAQAAAQABAAD/2wBDAAkGBwgHBgkIBwgKCgkLDRYPDQwMDRsUFRAWIB0iIiAdHx8kKDQsJCYxJx8fLT0tMTU3Ojo6Iys/RD84QzQ5Ojf/2wBDAQoKCg0MDRoPDxo3JR8lNzc3Nzc3Nzc3Nzc3Nzc3Nzc3Nzc3Nzc3Nzc3Nzc3Nzc3Nzc3Nzc3Nzc3Nzc3Nzc3Nzf/wAARCADPAPMDASIAAhEBAxEB/8QAHAABAAICAwEAAAAAAAAAAAAAAAYHAQUDBAgC/8QASRAAAQMCAgUIBgUKAwkAAAAAAQACAwQRBQYHEiExURMUQVVhcYGRFyIylKHSFrHBwtEVIzNCUmNygpKyJGLwJTRDU2Vzk6LD/8QAGgEBAAIDAQAAAAAAAAAAAAAAAAQFAQMGAv/EACgRAAICAQMDBAIDAQAAAAAAAAABAgMEERIxFFFSBSFBsWFxEyMzgf/aAAwDAQACEQMRAD8AvBFlEBhFlEBhZREAREQBERAEREAREQBERAEREAREQBERAEREAREQBERAEREAREQBERAEREAREJsLlAF0sSxbD8KYH4jWwUzT7PKPALu4byoFnLSIY3vocuvaXC7ZKy1wDwYNx7zs4X3qtZ5pamd89TK+aZ/tSSOLnHxKnU4MprWXsiBfnwg9Ie7Lhq9JmX4L8gauqP7qHV/vLVrZtK9IAeQwmoef3krW/VdVaimLBpXPuQpZ9z49ixzpYmPs4Gwd9YT9xfPpXqepoveT8qrpF76Ojx+zx1t/l9Fi+lep6mh95Pyp6V6nqaH3k/Kq6ROjo8fsdbf5fRYvpXqepoveT8qelep6mh95PyqukTo6PH7HW3+X0WL6V6nqaL3k/KnpXqepofeT8qrpE6Ojx+x1t/l9Fi+lep6mh95Pyp6V6nqaH3k/Kq6ROjo8fsdbf5fRYvpXqepoveT8qelep6mh95PyqukTo6PH7HW3+X0WL6V6nqaH3k/KnpXqep4feT8qrpE6Ojx+x1t/l9Fi+lep6mi95Pyp6V6nqaL3k/Kq6ROjo8fsdbf5fRZ1BpQkqKlrajDI4oQQZJBOSWt1gCbavarJG0LzrhcfKSFg3ySQx/1StXopV+bVCuSUFoWWFbOyLc3qERFCJoREQBERAEREAVWaSM4unklwXCpbQtu2qmYfbPSwHhx47uN5DpIzOcFw8UVFJavqmmxB2xR7i7v6B4noVNKxwsbX+yX/AArM7J2/1x/6ERrS42aCe5fD5ombHSNvwBurVsqkteD7Rdc1kI6XHwWOfQcXeSxuj3M7JdjsouCOqjkeGs1rnsXOspp8GGmuQiyB6krybCNmue3aB9q6vPoeLvJYckuTKi3wdlF1uew8XeSc+h4u8k3R7mdkux2UXW59Dxd5LIrISQBrXPYm5dzGyXY7CIiyeQi+oozLKyNpsXuDR4ldaSrhY9zCTdpI2BYbS5MqLfBzoutz2Hi7yTn0PF3km6Pc9bJdjsoutz6Hi7yTn0PF3km6PcbJdiQ5Xj5XFKGP9vEKYeTi77Ff6oPIFTDVZpwqmaHa3OuVuRss2N/2q/FUZ71sX6LjAWlYREUEnBERAEREAXBW1UNDRzVdS8MhhYXvcegAXK51XWl3GeSpKfBoX+vUfnZ7HcwH1R4u/tWyqt2TUUa7rFXByZXeN4pPjWK1GI1Nw+Z3qsv7DB7LR3D43PSuo5scEInqnFsZ9ho9qTu4DtWQYqeE1VULxg2jZe3KO/AdJVgZCyI+tkjx3M0Ws51nU1G8WAHQXD6m+aurbY0w0KSmmV8tWRrL+S8ezTE2YBmG4Y7aySRpOuOLW7395IHAqe4Zooy3SNaaxtTXyA3vLMWNv/Cy2zsN1OwLCwGxFU2ZNk3zoXFeNXBcamiiyZliOxbl/DSRuL6Zjj5kFcv0Vy71Dhfucf4LcItO+Xc27Y9iqdK1BhWGRYbBh2GUdLLK973PggawlrQBYkDdd3wVfKa6W6vl8zxU4N209M0W4OcST8NVQpXmImqVqUOY07nodmggbVVENK4G1VUwwG3Bzwr2+iuXeocL9zj/AAVOZIgFTm7BoS245w6U9mowuB8wr7ULPm1NJE/0+CdbbRp/orl3qDCvc4/wT6K5d6hwv3OP8FuEUDfLuT9kexp/orl3qHC/c4/wUZ0jYPgmGZVnlo8Iw6nqZJI445I6WNrm3cCbEC/shynyrjTNVAUmFUW275nzd2o3V/8Aot2PulbFamnJ2xqk9Pgq9ERXxzx2MPIbVsed0Yc8+AJVvZNyxgsmVcLlrMHoJ55aZkj5JqZj3OLhrbSRfpVPwB3IVZYLu5EsaOJcQ0fWvRdFCKajggbuijaweAsq31CbWiRaenwTTbNb9Fcu9QYV7nH+CfRXLvUOF+5x/gtwird0u5Z7I9jT/RXLvUOF+5x/gn0Vy71Dhfucf4LcIm6XcbI9jW0mX8FoqhlRR4RQU87L6ssVMxjm3FjYgX3LZIiw23yZSS4CIiwZCIiAIiIAvPeZcYhxfNFbU1UxjjMxjAsSWMZsAtx2eZXoRRqryFlisqpqmowmN00zy+Rwke27ibk2BtvUjGuVMm2iNk0u6KSZBtHGVzjtc3H8ThaKCB2rRwHaHlp3/wALT5uvw228uKlp4aSmipqaNsUMTAyNjRYNaBYALlXi212S1ZsqqVcdEERFqNoRF1sTq2UGHVVZIbMgidIfAEpyH7FEZwq+fZpxWoBuOcGMdzLM+6tQsazn+vIbvcdZx4k71ldJCO2Kj2OYnLdJy7ky0T07ps2ul1bsp6N7r8HOc0D4ayuVVjoYpjymMVh3Xihb4BxP1hWcqXNlrcy8wo6UoIiKKSwqd0t1Tpszw04ILKekbs4Oc5xPwDVcSoLOtUKzN2LTNNxzjk/6AGfdU3Ajrbr2RB9QlpVp3ZpURFclIbfLlOamvooAL8viEDD/AAtOs74BegFSujym5fMuEDoY6eoI7m6g+JV1Knz5a2JF5gR0q1CIigk0IiIAiIgCIiAIiIAiIgCIiAIiIAiIgCiWlGv5nlKeJrrPq5GQN7QTd3/qCpaqp0w4hyuJ0OHMdsgiM0g/zONm/Bp81vxYb7Yoj5U9lMmV8g3osE6rS7gLq/OeLg0Q0wiyq+o6aqqkk8rM+6pwtDkWk5llDCYS3VcaZr3C3S71j8St8udulusk/wAnS0x21xX4CIi1mw+ZXtijfI82a1pce4LzZLO6pmkqJPbme6R3e43P1q+s61XM8p4rMDZ3NnMae13qj4lUEBYWVp6dH2lIqvUpe8YmURYO1WRVliaKqcOxyWW3+74exvcZHl33VaigWiqnAbjNSBvqGQA9kbB9rlPVQ5Ut1rOhxo7akERFHJAREQBERAEREAREQBERAEREAREQBERAYJsLncvPWZMT/LGPV2IB145pTyRv/wAMeq3zAB8Vb2kbGPyTlioEbi2oq/8ADxWO0aw9Y9lm3N+NlR42CwVp6fXzN/oqvUbOIL9mU5J0+rBH7crmxt73GyLb5QpRW5rwiAi45yJT3MBd9isLJbYNldXHdNIvyCJsEEcTBZsbQ0dwFlyIi5s6YIiICEaXKrkcrxwdNTUsZbsF3fdCp9WNplqSanC6QHY1kkrh3kAfeVcq7wY6Up9yiz5a3NdguWjZylXAzoMjb911xLno3akrpf8AlRPf5NKlvgixWrRcei+O2U46ggg1VRNNt7XkD4AKWrT5OpuZ5VwmAixbSxl3eWgn4lbhc5Y9ZtnSVrSCQREXg9hERAEREAREQBERAEREAREQBERAERRbSFmH8hYK5lO+1dV3jgsdrR+s/wAAfMheoQc5KK+TzOahFyfwV1pHxwYzmJ8cLtalobwxkbi6/ru8wB/KossABoAG4LK6GuCrior4Obssdk3J/IU00TUnL5qlqCLtpaQ+DnkAfDWULAuQB0q0tDdJagxSvI/TVAiaf8rG/i4rRmS20v8AJIwo7rl+CxURFRl8EREBSmlKpFRnCZgdcU8EcVuB2uP9wUTW0zVU88zNis/Q6qe0HsadUfBq1a6GiO2uK/Bzl8t1sn+QuWFrnwVTWbXOjEY73OaFxLZ4BHytfSx2vyldSst3yX+xe5vSLZ5qWs0j0BBGIoWRt3MaGjwC5ERc2dKEREAREQBERAEREAREQBERAEREAREQHBW1cFDSTVdXII4IWF73noAVB5lxufMGLzV8wc1h9WGIn9HGNw7+k9pUi0k5q/K9WcLoX3oKd/5x7TsnkH1tb8Tt6AVCVcYWPsW+XLKbOyd72R4QREU4rzLTq6zzuY0u/wBeNleOjmi5jkzDGH2pY+Xd/OS4fAhUlDTPq3Q0kRtJWVEdOw23FxH4hej4YmQwxxRizGNDWjgBsCrfUZ+yiWnp0PdyPtERVZahcc8ghhklcbNY0uPcAuRabOU7qbKmLSsNnikkDTwJaQPiVmK1aRiT0TZQPKOmJlk9uQl7u87SiwBYWWV0vBzDeoW8yczlMew1v/UIXeQefsWjW/yQ7VzHhxO4VkZ8w9v3gtd3+cv0baP9Y/svhERc6dGEREARaTOeKHCMtV1Ux+pNyepCRvD3bG+RN/BVTgGYcbZXUb3YlWVBkrYIGxyzuc1+s71gQTw2dl1Iqx5WQck+CPbkRrmoNcl4oiKOSAiIgCIiAIiIAiIgCrrSVnA0zX4LhctqhwtVTNO2Np/UB/aPTwHadm9z9mYZewoCnINfU3ZAD+rxeewX8yFSDi5znOe5znuJc5zjcuJ3knpKn4eNve+XBX5uTsX8ceTAAAsNyyiK3KYIi5KaITVDIzsaT6x4AbT8EMpavQlWjrDjV5woQ4HUoad9S/Zs13bGg/1A/wAqulQDRHRf7Or8Ze2zq+oLYz+7ZcD4l3kFP1RZc99r/Bf4sNlSCIijEkKKaUJXRZKrtU2L3xM8DI2/wupWolpTaXZLqz+zLCT/AORo+1baf9Y/tGq7/KX6ZSqIi6E5sLvYHVtosVpZ3u1WRzxvcf4Xtd9h810URpNaMzFuL1R6WBDgCCCDuIWVTmU9IFXg0TKPEY3VlGzYwtIEkQ4C+xw7Da3HoU+pM+Zbqm3/ACi2F1trZ2OYR4kWPgVQ24ttb41Rf1ZdVi50ZJUUaq895apm3OJMlJ3NhY55PkLDxUHzTpGqsShfSYPFJRU7xZ8zyOVcOAtsb33J7krxrZvRLQzZlVVrVvU+NKOYmYpiLMMo3h1LRuJkc07Hy7rfyi47yeC62j+hNXmrC4iDq0cT62XZsuRqsHftaVFaSFsszIz6sY2vPQ1o2n4K1NElA40NdjcrNV9fNqxA9ETLgfG48ArC9Roo2Ir8du+/fIn6Iipy4CIiAIiIAiwsoAiIgKBzliz8azJWVRdeFjzDAL7AxpI2d5u7xWmX1JC+mlkp5dkkT3RvHBwNj8QvldJCKjFJHM2ScptvkIiL0eAuaJshiLIG61RVPFPC3iXEX+sDxXHFG6WQMba56TuA6SVMtF+EjFsxnEi0mhwxurCSPakO49+93i1ab7FXBs349bnNItXBMOjwnCKPD4traeJsd/2iBtPibld5EVA3q9WdClotAiIsGQtVmqgdieXMRo4wDJLA4Rg/tgXb8QFtUWU9HqjDWq0PM7XazQ4dIusrfZ8wl2C5oqYgzVp6omopz0EE+sPB19nAhaFdHXNTipL5Oasg65OLCIi9HgIiIAiLkHJ08POaofmx7Ee4yn5eJRvQyk29Edqjop6yWmwukH+MxFwb/wBuLeSe+xPcO1egMNoocNw+noqZurDTxtjYOwCyhGi7LM1JFJj+KsIr6xv5pjhYxR93QTs2dAA7VYCpMu7+Sei4Re4lP8cNX8hERRCWEREAREQBYWVhAZRYRAUxpUwaXC8edibIzzCusS8bo5rWIPC9gRxOsoeCCLg3C9I11HTYhSS0tbAyenlbqvjeLhwVYY3oicJHS5cxIRNI9Wmq7kA9kgubd4J7VZ42alFRn8FZk4TlJygV8nfYDidykp0ZZuGzWoT2ioNv7VsMM0RYpUPa7G8UghjvtZS3kcR3uADT4FSnmVJckVYVrfBEaCmqcZrI8JwWIzTz/pJLWAb03PQ0dJ6dg4A33lnA6fL2DwYdS+sGC8khG2R53uP+t1ljL2XcMy7SGnwunEYdtkkcdZ8h4ud0924dC2yq8jIdr9uC0x8dVL8hERRiSEREAREQGizjlqmzPhRpJnclPGdennAuY3/aDuIVE4rQ12BVxoMZgME4uWO3slaP1mnpH+jZek108VwqgxikdS4nSxVMJ26sgvY8Qd4PaFJx8mVPt8EbIxY3e/yec2uDhdpBCyrIxbRBSvkMmC4pNSgm/JTs5RoHAOBBHjdR+TRdmyJxEc+HStvsLZ3AkdxYrKObU1yVksG1P2IunRc7BxKko0Y5uds16Fvaag/Y1bPDtD9dK5jsYxiJg/XjpmF5Pc51rf0lZlmVL5MRwrX8EF5zDG4NjaamZxsxjQS2/R2nuCsfI2j+omqY8ZzSz122dBRu6Lbi8bh2N8+CmOW8mYHlyz6Ck1qm1jUznXkPcdze4ABSFQL8xz9olhRhxr95BERQiaEREAREQBERAYREQBZWEQGUWFlAEREAREQBERAEREAREQBERAEREAREQBERAEREAREQBERAERE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00634E-C62F-403C-80C3-F0A024E7DF27}"/>
              </a:ext>
            </a:extLst>
          </p:cNvPr>
          <p:cNvSpPr txBox="1">
            <a:spLocks noChangeArrowheads="1"/>
          </p:cNvSpPr>
          <p:nvPr/>
        </p:nvSpPr>
        <p:spPr>
          <a:xfrm>
            <a:off x="540811" y="4290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Método Scanner( 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820925-D1AB-45C6-8CA3-39AA3F755AD7}"/>
              </a:ext>
            </a:extLst>
          </p:cNvPr>
          <p:cNvSpPr txBox="1"/>
          <p:nvPr/>
        </p:nvSpPr>
        <p:spPr>
          <a:xfrm>
            <a:off x="705515" y="1412776"/>
            <a:ext cx="80648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Para utilizar a classe Scanner em uma aplicação Java deve-se proceder da seguinte maneira:</a:t>
            </a:r>
          </a:p>
          <a:p>
            <a:pPr algn="l"/>
            <a:endParaRPr lang="pt-BR" dirty="0">
              <a:solidFill>
                <a:srgbClr val="253A44"/>
              </a:solidFill>
              <a:latin typeface="Source Serif Pro" panose="02040603050405020204" pitchFamily="18" charset="0"/>
            </a:endParaRPr>
          </a:p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Importar o pacote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java.util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98F2508-EA3A-473A-8DFB-69C37389A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497" y="3128920"/>
            <a:ext cx="3439005" cy="60015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B76561D-6484-4A53-83BA-6197362FBB87}"/>
              </a:ext>
            </a:extLst>
          </p:cNvPr>
          <p:cNvSpPr txBox="1"/>
          <p:nvPr/>
        </p:nvSpPr>
        <p:spPr>
          <a:xfrm>
            <a:off x="752492" y="4015467"/>
            <a:ext cx="7970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Instanciar e criar um objeto Scanner usando o dispositivo padrão de entrada (System.in):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9450D9C-0E4A-4EB9-9047-9734F09EE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476" y="4906648"/>
            <a:ext cx="3896269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92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 descr="data:image/jpeg;base64,/9j/4AAQSkZJRgABAQAAAQABAAD/2wBDAAkGBwgHBgkIBwgKCgkLDRYPDQwMDRsUFRAWIB0iIiAdHx8kKDQsJCYxJx8fLT0tMTU3Ojo6Iys/RD84QzQ5Ojf/2wBDAQoKCg0MDRoPDxo3JR8lNzc3Nzc3Nzc3Nzc3Nzc3Nzc3Nzc3Nzc3Nzc3Nzc3Nzc3Nzc3Nzc3Nzc3Nzc3Nzc3Nzf/wAARCADPAPMDASIAAhEBAxEB/8QAHAABAAICAwEAAAAAAAAAAAAAAAYHAQUDBAgC/8QASRAAAQMCAgUIBgUKAwkAAAAAAQACAwQRBQYHEiExURMUQVVhcYGRFyIylKHSFrHBwtEVIzNCUmNygpKyJGLwJTRDU2Vzk6LD/8QAGgEBAAIDAQAAAAAAAAAAAAAAAAQFAQMGAv/EACgRAAICAQMDBAIDAQAAAAAAAAABAgMEERIxFFFSBSFBsWFxEyMzgf/aAAwDAQACEQMRAD8AvBFlEBhFlEBhZREAREQBERAEREAREQBERAEREAREQBERAEREAREQBERAEREAREQBERAEREAREJsLlAF0sSxbD8KYH4jWwUzT7PKPALu4byoFnLSIY3vocuvaXC7ZKy1wDwYNx7zs4X3qtZ5pamd89TK+aZ/tSSOLnHxKnU4MprWXsiBfnwg9Ie7Lhq9JmX4L8gauqP7qHV/vLVrZtK9IAeQwmoef3krW/VdVaimLBpXPuQpZ9z49ixzpYmPs4Gwd9YT9xfPpXqepoveT8qrpF76Ojx+zx1t/l9Fi+lep6mh95Pyp6V6nqaH3k/Kq6ROjo8fsdbf5fRYvpXqepoveT8qelep6mh95PyqukTo6PH7HW3+X0WL6V6nqaL3k/KnpXqepofeT8qrpE6Ojx+x1t/l9Fi+lep6mh95Pyp6V6nqaH3k/Kq6ROjo8fsdbf5fRYvpXqepoveT8qelep6mh95PyqukTo6PH7HW3+X0WL6V6nqaH3k/KnpXqep4feT8qrpE6Ojx+x1t/l9Fi+lep6mi95Pyp6V6nqaL3k/Kq6ROjo8fsdbf5fRZ1BpQkqKlrajDI4oQQZJBOSWt1gCbavarJG0LzrhcfKSFg3ySQx/1StXopV+bVCuSUFoWWFbOyLc3qERFCJoREQBERAEREAVWaSM4unklwXCpbQtu2qmYfbPSwHhx47uN5DpIzOcFw8UVFJavqmmxB2xR7i7v6B4noVNKxwsbX+yX/AArM7J2/1x/6ERrS42aCe5fD5ombHSNvwBurVsqkteD7Rdc1kI6XHwWOfQcXeSxuj3M7JdjsouCOqjkeGs1rnsXOspp8GGmuQiyB6krybCNmue3aB9q6vPoeLvJYckuTKi3wdlF1uew8XeSc+h4u8k3R7mdkux2UXW59Dxd5LIrISQBrXPYm5dzGyXY7CIiyeQi+oozLKyNpsXuDR4ldaSrhY9zCTdpI2BYbS5MqLfBzoutz2Hi7yTn0PF3km6Pc9bJdjsoutz6Hi7yTn0PF3km6PcbJdiQ5Xj5XFKGP9vEKYeTi77Ff6oPIFTDVZpwqmaHa3OuVuRss2N/2q/FUZ71sX6LjAWlYREUEnBERAEREAXBW1UNDRzVdS8MhhYXvcegAXK51XWl3GeSpKfBoX+vUfnZ7HcwH1R4u/tWyqt2TUUa7rFXByZXeN4pPjWK1GI1Nw+Z3qsv7DB7LR3D43PSuo5scEInqnFsZ9ho9qTu4DtWQYqeE1VULxg2jZe3KO/AdJVgZCyI+tkjx3M0Ws51nU1G8WAHQXD6m+aurbY0w0KSmmV8tWRrL+S8ezTE2YBmG4Y7aySRpOuOLW7395IHAqe4Zooy3SNaaxtTXyA3vLMWNv/Cy2zsN1OwLCwGxFU2ZNk3zoXFeNXBcamiiyZliOxbl/DSRuL6Zjj5kFcv0Vy71Dhfucf4LcItO+Xc27Y9iqdK1BhWGRYbBh2GUdLLK973PggawlrQBYkDdd3wVfKa6W6vl8zxU4N209M0W4OcST8NVQpXmImqVqUOY07nodmggbVVENK4G1VUwwG3Bzwr2+iuXeocL9zj/AAVOZIgFTm7BoS245w6U9mowuB8wr7ULPm1NJE/0+CdbbRp/orl3qDCvc4/wT6K5d6hwv3OP8FuEUDfLuT9kexp/orl3qHC/c4/wUZ0jYPgmGZVnlo8Iw6nqZJI445I6WNrm3cCbEC/shynyrjTNVAUmFUW275nzd2o3V/8Aot2PulbFamnJ2xqk9Pgq9ERXxzx2MPIbVsed0Yc8+AJVvZNyxgsmVcLlrMHoJ55aZkj5JqZj3OLhrbSRfpVPwB3IVZYLu5EsaOJcQ0fWvRdFCKajggbuijaweAsq31CbWiRaenwTTbNb9Fcu9QYV7nH+CfRXLvUOF+5x/gtwird0u5Z7I9jT/RXLvUOF+5x/gn0Vy71Dhfucf4LcIm6XcbI9jW0mX8FoqhlRR4RQU87L6ssVMxjm3FjYgX3LZIiw23yZSS4CIiwZCIiAIiIAvPeZcYhxfNFbU1UxjjMxjAsSWMZsAtx2eZXoRRqryFlisqpqmowmN00zy+Rwke27ibk2BtvUjGuVMm2iNk0u6KSZBtHGVzjtc3H8ThaKCB2rRwHaHlp3/wALT5uvw228uKlp4aSmipqaNsUMTAyNjRYNaBYALlXi212S1ZsqqVcdEERFqNoRF1sTq2UGHVVZIbMgidIfAEpyH7FEZwq+fZpxWoBuOcGMdzLM+6tQsazn+vIbvcdZx4k71ldJCO2Kj2OYnLdJy7ky0T07ps2ul1bsp6N7r8HOc0D4ayuVVjoYpjymMVh3Xihb4BxP1hWcqXNlrcy8wo6UoIiKKSwqd0t1Tpszw04ILKekbs4Oc5xPwDVcSoLOtUKzN2LTNNxzjk/6AGfdU3Ajrbr2RB9QlpVp3ZpURFclIbfLlOamvooAL8viEDD/AAtOs74BegFSujym5fMuEDoY6eoI7m6g+JV1Knz5a2JF5gR0q1CIigk0IiIAiIgCIiAIiIAiIgCIiAIiIAiIgCiWlGv5nlKeJrrPq5GQN7QTd3/qCpaqp0w4hyuJ0OHMdsgiM0g/zONm/Bp81vxYb7Yoj5U9lMmV8g3osE6rS7gLq/OeLg0Q0wiyq+o6aqqkk8rM+6pwtDkWk5llDCYS3VcaZr3C3S71j8St8udulusk/wAnS0x21xX4CIi1mw+ZXtijfI82a1pce4LzZLO6pmkqJPbme6R3e43P1q+s61XM8p4rMDZ3NnMae13qj4lUEBYWVp6dH2lIqvUpe8YmURYO1WRVliaKqcOxyWW3+74exvcZHl33VaigWiqnAbjNSBvqGQA9kbB9rlPVQ5Ut1rOhxo7akERFHJAREQBERAEREAREQBERAEREAREQBERAYJsLncvPWZMT/LGPV2IB145pTyRv/wAMeq3zAB8Vb2kbGPyTlioEbi2oq/8ADxWO0aw9Y9lm3N+NlR42CwVp6fXzN/oqvUbOIL9mU5J0+rBH7crmxt73GyLb5QpRW5rwiAi45yJT3MBd9isLJbYNldXHdNIvyCJsEEcTBZsbQ0dwFlyIi5s6YIiICEaXKrkcrxwdNTUsZbsF3fdCp9WNplqSanC6QHY1kkrh3kAfeVcq7wY6Up9yiz5a3NdguWjZylXAzoMjb911xLno3akrpf8AlRPf5NKlvgixWrRcei+O2U46ggg1VRNNt7XkD4AKWrT5OpuZ5VwmAixbSxl3eWgn4lbhc5Y9ZtnSVrSCQREXg9hERAEREAREQBERAEREAREQBERAERRbSFmH8hYK5lO+1dV3jgsdrR+s/wAAfMheoQc5KK+TzOahFyfwV1pHxwYzmJ8cLtalobwxkbi6/ru8wB/KossABoAG4LK6GuCrior4Obssdk3J/IU00TUnL5qlqCLtpaQ+DnkAfDWULAuQB0q0tDdJagxSvI/TVAiaf8rG/i4rRmS20v8AJIwo7rl+CxURFRl8EREBSmlKpFRnCZgdcU8EcVuB2uP9wUTW0zVU88zNis/Q6qe0HsadUfBq1a6GiO2uK/Bzl8t1sn+QuWFrnwVTWbXOjEY73OaFxLZ4BHytfSx2vyldSst3yX+xe5vSLZ5qWs0j0BBGIoWRt3MaGjwC5ERc2dKEREAREQBERAEREAREQBERAEREAREQHBW1cFDSTVdXII4IWF73noAVB5lxufMGLzV8wc1h9WGIn9HGNw7+k9pUi0k5q/K9WcLoX3oKd/5x7TsnkH1tb8Tt6AVCVcYWPsW+XLKbOyd72R4QREU4rzLTq6zzuY0u/wBeNleOjmi5jkzDGH2pY+Xd/OS4fAhUlDTPq3Q0kRtJWVEdOw23FxH4hej4YmQwxxRizGNDWjgBsCrfUZ+yiWnp0PdyPtERVZahcc8ghhklcbNY0uPcAuRabOU7qbKmLSsNnikkDTwJaQPiVmK1aRiT0TZQPKOmJlk9uQl7u87SiwBYWWV0vBzDeoW8yczlMew1v/UIXeQefsWjW/yQ7VzHhxO4VkZ8w9v3gtd3+cv0baP9Y/svhERc6dGEREARaTOeKHCMtV1Ux+pNyepCRvD3bG+RN/BVTgGYcbZXUb3YlWVBkrYIGxyzuc1+s71gQTw2dl1Iqx5WQck+CPbkRrmoNcl4oiKOSAiIgCIiAIiIAiIgCrrSVnA0zX4LhctqhwtVTNO2Np/UB/aPTwHadm9z9mYZewoCnINfU3ZAD+rxeewX8yFSDi5znOe5znuJc5zjcuJ3knpKn4eNve+XBX5uTsX8ceTAAAsNyyiK3KYIi5KaITVDIzsaT6x4AbT8EMpavQlWjrDjV5woQ4HUoad9S/Zs13bGg/1A/wAqulQDRHRf7Or8Ze2zq+oLYz+7ZcD4l3kFP1RZc99r/Bf4sNlSCIijEkKKaUJXRZKrtU2L3xM8DI2/wupWolpTaXZLqz+zLCT/AORo+1baf9Y/tGq7/KX6ZSqIi6E5sLvYHVtosVpZ3u1WRzxvcf4Xtd9h810URpNaMzFuL1R6WBDgCCCDuIWVTmU9IFXg0TKPEY3VlGzYwtIEkQ4C+xw7Da3HoU+pM+Zbqm3/ACi2F1trZ2OYR4kWPgVQ24ttb41Rf1ZdVi50ZJUUaq895apm3OJMlJ3NhY55PkLDxUHzTpGqsShfSYPFJRU7xZ8zyOVcOAtsb33J7krxrZvRLQzZlVVrVvU+NKOYmYpiLMMo3h1LRuJkc07Hy7rfyi47yeC62j+hNXmrC4iDq0cT62XZsuRqsHftaVFaSFsszIz6sY2vPQ1o2n4K1NElA40NdjcrNV9fNqxA9ETLgfG48ArC9Roo2Ir8du+/fIn6Iipy4CIiAIiIAiwsoAiIgKBzliz8azJWVRdeFjzDAL7AxpI2d5u7xWmX1JC+mlkp5dkkT3RvHBwNj8QvldJCKjFJHM2ScptvkIiL0eAuaJshiLIG61RVPFPC3iXEX+sDxXHFG6WQMba56TuA6SVMtF+EjFsxnEi0mhwxurCSPakO49+93i1ab7FXBs349bnNItXBMOjwnCKPD4traeJsd/2iBtPibld5EVA3q9WdClotAiIsGQtVmqgdieXMRo4wDJLA4Rg/tgXb8QFtUWU9HqjDWq0PM7XazQ4dIusrfZ8wl2C5oqYgzVp6omopz0EE+sPB19nAhaFdHXNTipL5Oasg65OLCIi9HgIiIAiLkHJ08POaofmx7Ee4yn5eJRvQyk29Edqjop6yWmwukH+MxFwb/wBuLeSe+xPcO1egMNoocNw+noqZurDTxtjYOwCyhGi7LM1JFJj+KsIr6xv5pjhYxR93QTs2dAA7VYCpMu7+Sei4Re4lP8cNX8hERRCWEREAREQBYWVhAZRYRAUxpUwaXC8edibIzzCusS8bo5rWIPC9gRxOsoeCCLg3C9I11HTYhSS0tbAyenlbqvjeLhwVYY3oicJHS5cxIRNI9Wmq7kA9kgubd4J7VZ42alFRn8FZk4TlJygV8nfYDidykp0ZZuGzWoT2ioNv7VsMM0RYpUPa7G8UghjvtZS3kcR3uADT4FSnmVJckVYVrfBEaCmqcZrI8JwWIzTz/pJLWAb03PQ0dJ6dg4A33lnA6fL2DwYdS+sGC8khG2R53uP+t1ljL2XcMy7SGnwunEYdtkkcdZ8h4ud0924dC2yq8jIdr9uC0x8dVL8hERRiSEREAREQGizjlqmzPhRpJnclPGdennAuY3/aDuIVE4rQ12BVxoMZgME4uWO3slaP1mnpH+jZek108VwqgxikdS4nSxVMJ26sgvY8Qd4PaFJx8mVPt8EbIxY3e/yec2uDhdpBCyrIxbRBSvkMmC4pNSgm/JTs5RoHAOBBHjdR+TRdmyJxEc+HStvsLZ3AkdxYrKObU1yVksG1P2IunRc7BxKko0Y5uds16Fvaag/Y1bPDtD9dK5jsYxiJg/XjpmF5Pc51rf0lZlmVL5MRwrX8EF5zDG4NjaamZxsxjQS2/R2nuCsfI2j+omqY8ZzSz122dBRu6Lbi8bh2N8+CmOW8mYHlyz6Ck1qm1jUznXkPcdze4ABSFQL8xz9olhRhxr95BERQiaEREAREQBERAYREQBZWEQGUWFlAEREAREQBERAEREAREQBERAEREAREQBERAEREAREQBERAERE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00634E-C62F-403C-80C3-F0A024E7DF27}"/>
              </a:ext>
            </a:extLst>
          </p:cNvPr>
          <p:cNvSpPr txBox="1">
            <a:spLocks noChangeArrowheads="1"/>
          </p:cNvSpPr>
          <p:nvPr/>
        </p:nvSpPr>
        <p:spPr>
          <a:xfrm>
            <a:off x="540811" y="4290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Método Scanner( 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F6FAA0-C3CB-41A2-8BF2-F7D6180BFE6C}"/>
              </a:ext>
            </a:extLst>
          </p:cNvPr>
          <p:cNvSpPr txBox="1"/>
          <p:nvPr/>
        </p:nvSpPr>
        <p:spPr>
          <a:xfrm>
            <a:off x="540811" y="1185907"/>
            <a:ext cx="8229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Utilizar os métodos da classe Scanner adequados aos tipos das variáveis envolvidas. Os exemplos de entradas de dados serão demonstrados usando as seguintes variáveis: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5DE069A-8410-45B4-AA7F-27A11060D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317170"/>
            <a:ext cx="2619741" cy="124794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54D3455-D240-4510-B739-1E553945F819}"/>
              </a:ext>
            </a:extLst>
          </p:cNvPr>
          <p:cNvSpPr txBox="1"/>
          <p:nvPr/>
        </p:nvSpPr>
        <p:spPr>
          <a:xfrm>
            <a:off x="845840" y="37543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Lendo um valor inteiro: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A078FD5-D988-4861-ADCE-B2BD46D37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100" y="4581128"/>
            <a:ext cx="5687219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97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 descr="data:image/jpeg;base64,/9j/4AAQSkZJRgABAQAAAQABAAD/2wBDAAkGBwgHBgkIBwgKCgkLDRYPDQwMDRsUFRAWIB0iIiAdHx8kKDQsJCYxJx8fLT0tMTU3Ojo6Iys/RD84QzQ5Ojf/2wBDAQoKCg0MDRoPDxo3JR8lNzc3Nzc3Nzc3Nzc3Nzc3Nzc3Nzc3Nzc3Nzc3Nzc3Nzc3Nzc3Nzc3Nzc3Nzc3Nzc3Nzf/wAARCADPAPMDASIAAhEBAxEB/8QAHAABAAICAwEAAAAAAAAAAAAAAAYHAQUDBAgC/8QASRAAAQMCAgUIBgUKAwkAAAAAAQACAwQRBQYHEiExURMUQVVhcYGRFyIylKHSFrHBwtEVIzNCUmNygpKyJGLwJTRDU2Vzk6LD/8QAGgEBAAIDAQAAAAAAAAAAAAAAAAQFAQMGAv/EACgRAAICAQMDBAIDAQAAAAAAAAABAgMEERIxFFFSBSFBsWFxEyMzgf/aAAwDAQACEQMRAD8AvBFlEBhFlEBhZREAREQBERAEREAREQBERAEREAREQBERAEREAREQBERAEREAREQBERAEREAREJsLlAF0sSxbD8KYH4jWwUzT7PKPALu4byoFnLSIY3vocuvaXC7ZKy1wDwYNx7zs4X3qtZ5pamd89TK+aZ/tSSOLnHxKnU4MprWXsiBfnwg9Ie7Lhq9JmX4L8gauqP7qHV/vLVrZtK9IAeQwmoef3krW/VdVaimLBpXPuQpZ9z49ixzpYmPs4Gwd9YT9xfPpXqepoveT8qrpF76Ojx+zx1t/l9Fi+lep6mh95Pyp6V6nqaH3k/Kq6ROjo8fsdbf5fRYvpXqepoveT8qelep6mh95PyqukTo6PH7HW3+X0WL6V6nqaL3k/KnpXqepofeT8qrpE6Ojx+x1t/l9Fi+lep6mh95Pyp6V6nqaH3k/Kq6ROjo8fsdbf5fRYvpXqepoveT8qelep6mh95PyqukTo6PH7HW3+X0WL6V6nqaH3k/KnpXqep4feT8qrpE6Ojx+x1t/l9Fi+lep6mi95Pyp6V6nqaL3k/Kq6ROjo8fsdbf5fRZ1BpQkqKlrajDI4oQQZJBOSWt1gCbavarJG0LzrhcfKSFg3ySQx/1StXopV+bVCuSUFoWWFbOyLc3qERFCJoREQBERAEREAVWaSM4unklwXCpbQtu2qmYfbPSwHhx47uN5DpIzOcFw8UVFJavqmmxB2xR7i7v6B4noVNKxwsbX+yX/AArM7J2/1x/6ERrS42aCe5fD5ombHSNvwBurVsqkteD7Rdc1kI6XHwWOfQcXeSxuj3M7JdjsouCOqjkeGs1rnsXOspp8GGmuQiyB6krybCNmue3aB9q6vPoeLvJYckuTKi3wdlF1uew8XeSc+h4u8k3R7mdkux2UXW59Dxd5LIrISQBrXPYm5dzGyXY7CIiyeQi+oozLKyNpsXuDR4ldaSrhY9zCTdpI2BYbS5MqLfBzoutz2Hi7yTn0PF3km6Pc9bJdjsoutz6Hi7yTn0PF3km6PcbJdiQ5Xj5XFKGP9vEKYeTi77Ff6oPIFTDVZpwqmaHa3OuVuRss2N/2q/FUZ71sX6LjAWlYREUEnBERAEREAXBW1UNDRzVdS8MhhYXvcegAXK51XWl3GeSpKfBoX+vUfnZ7HcwH1R4u/tWyqt2TUUa7rFXByZXeN4pPjWK1GI1Nw+Z3qsv7DB7LR3D43PSuo5scEInqnFsZ9ho9qTu4DtWQYqeE1VULxg2jZe3KO/AdJVgZCyI+tkjx3M0Ws51nU1G8WAHQXD6m+aurbY0w0KSmmV8tWRrL+S8ezTE2YBmG4Y7aySRpOuOLW7395IHAqe4Zooy3SNaaxtTXyA3vLMWNv/Cy2zsN1OwLCwGxFU2ZNk3zoXFeNXBcamiiyZliOxbl/DSRuL6Zjj5kFcv0Vy71Dhfucf4LcItO+Xc27Y9iqdK1BhWGRYbBh2GUdLLK973PggawlrQBYkDdd3wVfKa6W6vl8zxU4N209M0W4OcST8NVQpXmImqVqUOY07nodmggbVVENK4G1VUwwG3Bzwr2+iuXeocL9zj/AAVOZIgFTm7BoS245w6U9mowuB8wr7ULPm1NJE/0+CdbbRp/orl3qDCvc4/wT6K5d6hwv3OP8FuEUDfLuT9kexp/orl3qHC/c4/wUZ0jYPgmGZVnlo8Iw6nqZJI445I6WNrm3cCbEC/shynyrjTNVAUmFUW275nzd2o3V/8Aot2PulbFamnJ2xqk9Pgq9ERXxzx2MPIbVsed0Yc8+AJVvZNyxgsmVcLlrMHoJ55aZkj5JqZj3OLhrbSRfpVPwB3IVZYLu5EsaOJcQ0fWvRdFCKajggbuijaweAsq31CbWiRaenwTTbNb9Fcu9QYV7nH+CfRXLvUOF+5x/gtwird0u5Z7I9jT/RXLvUOF+5x/gn0Vy71Dhfucf4LcIm6XcbI9jW0mX8FoqhlRR4RQU87L6ssVMxjm3FjYgX3LZIiw23yZSS4CIiwZCIiAIiIAvPeZcYhxfNFbU1UxjjMxjAsSWMZsAtx2eZXoRRqryFlisqpqmowmN00zy+Rwke27ibk2BtvUjGuVMm2iNk0u6KSZBtHGVzjtc3H8ThaKCB2rRwHaHlp3/wALT5uvw228uKlp4aSmipqaNsUMTAyNjRYNaBYALlXi212S1ZsqqVcdEERFqNoRF1sTq2UGHVVZIbMgidIfAEpyH7FEZwq+fZpxWoBuOcGMdzLM+6tQsazn+vIbvcdZx4k71ldJCO2Kj2OYnLdJy7ky0T07ps2ul1bsp6N7r8HOc0D4ayuVVjoYpjymMVh3Xihb4BxP1hWcqXNlrcy8wo6UoIiKKSwqd0t1Tpszw04ILKekbs4Oc5xPwDVcSoLOtUKzN2LTNNxzjk/6AGfdU3Ajrbr2RB9QlpVp3ZpURFclIbfLlOamvooAL8viEDD/AAtOs74BegFSujym5fMuEDoY6eoI7m6g+JV1Knz5a2JF5gR0q1CIigk0IiIAiIgCIiAIiIAiIgCIiAIiIAiIgCiWlGv5nlKeJrrPq5GQN7QTd3/qCpaqp0w4hyuJ0OHMdsgiM0g/zONm/Bp81vxYb7Yoj5U9lMmV8g3osE6rS7gLq/OeLg0Q0wiyq+o6aqqkk8rM+6pwtDkWk5llDCYS3VcaZr3C3S71j8St8udulusk/wAnS0x21xX4CIi1mw+ZXtijfI82a1pce4LzZLO6pmkqJPbme6R3e43P1q+s61XM8p4rMDZ3NnMae13qj4lUEBYWVp6dH2lIqvUpe8YmURYO1WRVliaKqcOxyWW3+74exvcZHl33VaigWiqnAbjNSBvqGQA9kbB9rlPVQ5Ut1rOhxo7akERFHJAREQBERAEREAREQBERAEREAREQBERAYJsLncvPWZMT/LGPV2IB145pTyRv/wAMeq3zAB8Vb2kbGPyTlioEbi2oq/8ADxWO0aw9Y9lm3N+NlR42CwVp6fXzN/oqvUbOIL9mU5J0+rBH7crmxt73GyLb5QpRW5rwiAi45yJT3MBd9isLJbYNldXHdNIvyCJsEEcTBZsbQ0dwFlyIi5s6YIiICEaXKrkcrxwdNTUsZbsF3fdCp9WNplqSanC6QHY1kkrh3kAfeVcq7wY6Up9yiz5a3NdguWjZylXAzoMjb911xLno3akrpf8AlRPf5NKlvgixWrRcei+O2U46ggg1VRNNt7XkD4AKWrT5OpuZ5VwmAixbSxl3eWgn4lbhc5Y9ZtnSVrSCQREXg9hERAEREAREQBERAEREAREQBERAERRbSFmH8hYK5lO+1dV3jgsdrR+s/wAAfMheoQc5KK+TzOahFyfwV1pHxwYzmJ8cLtalobwxkbi6/ru8wB/KossABoAG4LK6GuCrior4Obssdk3J/IU00TUnL5qlqCLtpaQ+DnkAfDWULAuQB0q0tDdJagxSvI/TVAiaf8rG/i4rRmS20v8AJIwo7rl+CxURFRl8EREBSmlKpFRnCZgdcU8EcVuB2uP9wUTW0zVU88zNis/Q6qe0HsadUfBq1a6GiO2uK/Bzl8t1sn+QuWFrnwVTWbXOjEY73OaFxLZ4BHytfSx2vyldSst3yX+xe5vSLZ5qWs0j0BBGIoWRt3MaGjwC5ERc2dKEREAREQBERAEREAREQBERAEREAREQHBW1cFDSTVdXII4IWF73noAVB5lxufMGLzV8wc1h9WGIn9HGNw7+k9pUi0k5q/K9WcLoX3oKd/5x7TsnkH1tb8Tt6AVCVcYWPsW+XLKbOyd72R4QREU4rzLTq6zzuY0u/wBeNleOjmi5jkzDGH2pY+Xd/OS4fAhUlDTPq3Q0kRtJWVEdOw23FxH4hej4YmQwxxRizGNDWjgBsCrfUZ+yiWnp0PdyPtERVZahcc8ghhklcbNY0uPcAuRabOU7qbKmLSsNnikkDTwJaQPiVmK1aRiT0TZQPKOmJlk9uQl7u87SiwBYWWV0vBzDeoW8yczlMew1v/UIXeQefsWjW/yQ7VzHhxO4VkZ8w9v3gtd3+cv0baP9Y/svhERc6dGEREARaTOeKHCMtV1Ux+pNyepCRvD3bG+RN/BVTgGYcbZXUb3YlWVBkrYIGxyzuc1+s71gQTw2dl1Iqx5WQck+CPbkRrmoNcl4oiKOSAiIgCIiAIiIAiIgCrrSVnA0zX4LhctqhwtVTNO2Np/UB/aPTwHadm9z9mYZewoCnINfU3ZAD+rxeewX8yFSDi5znOe5znuJc5zjcuJ3knpKn4eNve+XBX5uTsX8ceTAAAsNyyiK3KYIi5KaITVDIzsaT6x4AbT8EMpavQlWjrDjV5woQ4HUoad9S/Zs13bGg/1A/wAqulQDRHRf7Or8Ze2zq+oLYz+7ZcD4l3kFP1RZc99r/Bf4sNlSCIijEkKKaUJXRZKrtU2L3xM8DI2/wupWolpTaXZLqz+zLCT/AORo+1baf9Y/tGq7/KX6ZSqIi6E5sLvYHVtosVpZ3u1WRzxvcf4Xtd9h810URpNaMzFuL1R6WBDgCCCDuIWVTmU9IFXg0TKPEY3VlGzYwtIEkQ4C+xw7Da3HoU+pM+Zbqm3/ACi2F1trZ2OYR4kWPgVQ24ttb41Rf1ZdVi50ZJUUaq895apm3OJMlJ3NhY55PkLDxUHzTpGqsShfSYPFJRU7xZ8zyOVcOAtsb33J7krxrZvRLQzZlVVrVvU+NKOYmYpiLMMo3h1LRuJkc07Hy7rfyi47yeC62j+hNXmrC4iDq0cT62XZsuRqsHftaVFaSFsszIz6sY2vPQ1o2n4K1NElA40NdjcrNV9fNqxA9ETLgfG48ArC9Roo2Ir8du+/fIn6Iipy4CIiAIiIAiwsoAiIgKBzliz8azJWVRdeFjzDAL7AxpI2d5u7xWmX1JC+mlkp5dkkT3RvHBwNj8QvldJCKjFJHM2ScptvkIiL0eAuaJshiLIG61RVPFPC3iXEX+sDxXHFG6WQMba56TuA6SVMtF+EjFsxnEi0mhwxurCSPakO49+93i1ab7FXBs349bnNItXBMOjwnCKPD4traeJsd/2iBtPibld5EVA3q9WdClotAiIsGQtVmqgdieXMRo4wDJLA4Rg/tgXb8QFtUWU9HqjDWq0PM7XazQ4dIusrfZ8wl2C5oqYgzVp6omopz0EE+sPB19nAhaFdHXNTipL5Oasg65OLCIi9HgIiIAiLkHJ08POaofmx7Ee4yn5eJRvQyk29Edqjop6yWmwukH+MxFwb/wBuLeSe+xPcO1egMNoocNw+noqZurDTxtjYOwCyhGi7LM1JFJj+KsIr6xv5pjhYxR93QTs2dAA7VYCpMu7+Sei4Re4lP8cNX8hERRCWEREAREQBYWVhAZRYRAUxpUwaXC8edibIzzCusS8bo5rWIPC9gRxOsoeCCLg3C9I11HTYhSS0tbAyenlbqvjeLhwVYY3oicJHS5cxIRNI9Wmq7kA9kgubd4J7VZ42alFRn8FZk4TlJygV8nfYDidykp0ZZuGzWoT2ioNv7VsMM0RYpUPa7G8UghjvtZS3kcR3uADT4FSnmVJckVYVrfBEaCmqcZrI8JwWIzTz/pJLWAb03PQ0dJ6dg4A33lnA6fL2DwYdS+sGC8khG2R53uP+t1ljL2XcMy7SGnwunEYdtkkcdZ8h4ud0924dC2yq8jIdr9uC0x8dVL8hERRiSEREAREQGizjlqmzPhRpJnclPGdennAuY3/aDuIVE4rQ12BVxoMZgME4uWO3slaP1mnpH+jZek108VwqgxikdS4nSxVMJ26sgvY8Qd4PaFJx8mVPt8EbIxY3e/yec2uDhdpBCyrIxbRBSvkMmC4pNSgm/JTs5RoHAOBBHjdR+TRdmyJxEc+HStvsLZ3AkdxYrKObU1yVksG1P2IunRc7BxKko0Y5uds16Fvaag/Y1bPDtD9dK5jsYxiJg/XjpmF5Pc51rf0lZlmVL5MRwrX8EF5zDG4NjaamZxsxjQS2/R2nuCsfI2j+omqY8ZzSz122dBRu6Lbi8bh2N8+CmOW8mYHlyz6Ck1qm1jUznXkPcdze4ABSFQL8xz9olhRhxr95BERQiaEREAREQBERAYREQBZWEQGUWFlAEREAREQBERAEREAREQBERAEREAREQBERAEREAREQBERAERE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00634E-C62F-403C-80C3-F0A024E7DF27}"/>
              </a:ext>
            </a:extLst>
          </p:cNvPr>
          <p:cNvSpPr txBox="1">
            <a:spLocks noChangeArrowheads="1"/>
          </p:cNvSpPr>
          <p:nvPr/>
        </p:nvSpPr>
        <p:spPr>
          <a:xfrm>
            <a:off x="540811" y="4290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Método Scanner( 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871762B-B6A1-4A3D-968F-D86DE97A7F70}"/>
              </a:ext>
            </a:extLst>
          </p:cNvPr>
          <p:cNvSpPr txBox="1"/>
          <p:nvPr/>
        </p:nvSpPr>
        <p:spPr>
          <a:xfrm>
            <a:off x="1259632" y="126876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Lendo um valor real: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020683-AFBD-4CA2-9047-9D8C5C05D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212" y="1961045"/>
            <a:ext cx="5553850" cy="88594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6AB68D7-6539-4EE1-892E-E7B1F5988417}"/>
              </a:ext>
            </a:extLst>
          </p:cNvPr>
          <p:cNvSpPr txBox="1"/>
          <p:nvPr/>
        </p:nvSpPr>
        <p:spPr>
          <a:xfrm>
            <a:off x="1115616" y="304087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Lendo uma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String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:</a:t>
            </a:r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46EC27A-F25A-4605-8523-C1D4CAF15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665985"/>
            <a:ext cx="4544059" cy="82879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990EA664-FEAE-42B2-AA9D-F761E3C0764C}"/>
              </a:ext>
            </a:extLst>
          </p:cNvPr>
          <p:cNvSpPr txBox="1"/>
          <p:nvPr/>
        </p:nvSpPr>
        <p:spPr>
          <a:xfrm>
            <a:off x="1043608" y="46283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Lendo uma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String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:</a:t>
            </a:r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5BB747D-52B6-4EC3-A7D4-5383DD696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5184371"/>
            <a:ext cx="4839375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27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linguagem C é muito rica em operadores internos.</a:t>
            </a:r>
          </a:p>
          <a:p>
            <a:r>
              <a:rPr lang="pt-BR" dirty="0"/>
              <a:t>As classes de operadores são:</a:t>
            </a:r>
          </a:p>
          <a:p>
            <a:pPr lvl="1"/>
            <a:r>
              <a:rPr lang="pt-BR" sz="2400" dirty="0"/>
              <a:t>Aritméticos;</a:t>
            </a:r>
          </a:p>
          <a:p>
            <a:pPr lvl="1"/>
            <a:r>
              <a:rPr lang="pt-BR" sz="2400" dirty="0"/>
              <a:t>Relacionais;</a:t>
            </a:r>
          </a:p>
          <a:p>
            <a:pPr lvl="1"/>
            <a:r>
              <a:rPr lang="pt-BR" sz="2400" dirty="0"/>
              <a:t>Lógicos;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135170" name="AutoShape 2" descr="http://www.iconarchive.com/download/i6193/custom-icon-design/pretty-office-5/paste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5172" name="AutoShape 4" descr="http://www.iconarchive.com/download/i6193/custom-icon-design/pretty-office-5/paste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5174" name="AutoShape 6" descr="http://www.iconarchive.com/download/i6193/custom-icon-design/pretty-office-5/paste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5176" name="AutoShape 8" descr="http://www.iconarchive.com/download/i6193/custom-icon-design/pretty-office-5/paste.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5178" name="Picture 10" descr="http://www.clker.com/cliparts/S/c/O/z/f/L/edit-paste-h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3573016"/>
            <a:ext cx="1762205" cy="17891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3477392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Operador de Atribuição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pt-BR" sz="2600" dirty="0"/>
              <a:t>O símbolo de igual (=) representa a </a:t>
            </a:r>
            <a:r>
              <a:rPr lang="pt-BR" sz="2600" b="1" dirty="0">
                <a:solidFill>
                  <a:schemeClr val="accent1"/>
                </a:solidFill>
              </a:rPr>
              <a:t>atribuição</a:t>
            </a:r>
            <a:r>
              <a:rPr lang="pt-BR" sz="2600" dirty="0"/>
              <a:t> de um valor à uma variável, onde a variável e o valor atribuído devem ser de tipos compatíveis.</a:t>
            </a:r>
          </a:p>
          <a:p>
            <a:pPr eaLnBrk="1" hangingPunct="1"/>
            <a:r>
              <a:rPr lang="pt-BR" sz="2600" dirty="0"/>
              <a:t>Sintaxe:	</a:t>
            </a:r>
            <a:r>
              <a:rPr lang="pt-BR" sz="2600" dirty="0" err="1"/>
              <a:t>nome_var</a:t>
            </a:r>
            <a:r>
              <a:rPr lang="pt-BR" sz="2600" dirty="0"/>
              <a:t> = expressão;</a:t>
            </a:r>
          </a:p>
          <a:p>
            <a:pPr eaLnBrk="1" hangingPunct="1"/>
            <a:r>
              <a:rPr lang="pt-BR" sz="2600" dirty="0"/>
              <a:t>Exemplos:  	x = 2;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z="2600" dirty="0"/>
              <a:t>			y = x + 3;</a:t>
            </a:r>
          </a:p>
          <a:p>
            <a:pPr eaLnBrk="1" hangingPunct="1"/>
            <a:r>
              <a:rPr lang="pt-BR" sz="2600" b="1" dirty="0">
                <a:solidFill>
                  <a:schemeClr val="accent1"/>
                </a:solidFill>
              </a:rPr>
              <a:t>Conversão de tipos em atribuições</a:t>
            </a:r>
          </a:p>
          <a:p>
            <a:pPr lvl="1" eaLnBrk="1" hangingPunct="1"/>
            <a:r>
              <a:rPr lang="pt-BR" sz="2200" u="sng" dirty="0"/>
              <a:t>Regra</a:t>
            </a:r>
            <a:r>
              <a:rPr lang="pt-BR" sz="2200" dirty="0"/>
              <a:t>: o valor do lado direito de uma atribuição é convertido para o tipo do lado esquerdo</a:t>
            </a:r>
          </a:p>
          <a:p>
            <a:pPr lvl="1" eaLnBrk="1" hangingPunct="1"/>
            <a:r>
              <a:rPr lang="pt-BR" sz="2200" dirty="0"/>
              <a:t>Exemplo:	</a:t>
            </a:r>
            <a:r>
              <a:rPr lang="pt-BR" sz="2200" dirty="0" err="1"/>
              <a:t>int</a:t>
            </a:r>
            <a:r>
              <a:rPr lang="pt-BR" sz="2200" dirty="0"/>
              <a:t> x;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sz="2200" dirty="0"/>
              <a:t>			</a:t>
            </a:r>
            <a:r>
              <a:rPr lang="pt-BR" sz="2200" dirty="0" err="1"/>
              <a:t>float</a:t>
            </a:r>
            <a:r>
              <a:rPr lang="pt-BR" sz="2200" dirty="0"/>
              <a:t> y;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sz="2200" dirty="0"/>
              <a:t>			x = y = 3.5;</a:t>
            </a:r>
          </a:p>
          <a:p>
            <a:pPr lvl="1" eaLnBrk="1" hangingPunct="1">
              <a:buFont typeface="Wingdings" pitchFamily="2" charset="2"/>
              <a:buNone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790303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Operadores Aritméticos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sz="2600" b="1" dirty="0">
                <a:solidFill>
                  <a:schemeClr val="accent1"/>
                </a:solidFill>
              </a:rPr>
              <a:t>Unários</a:t>
            </a:r>
            <a:r>
              <a:rPr lang="pt-BR" sz="2600" dirty="0"/>
              <a:t> – atuam sobre apenas um operando</a:t>
            </a:r>
          </a:p>
        </p:txBody>
      </p:sp>
      <p:graphicFrame>
        <p:nvGraphicFramePr>
          <p:cNvPr id="5" name="Espaço Reservado para Conteúdo 4"/>
          <p:cNvGraphicFramePr>
            <a:graphicFrameLocks/>
          </p:cNvGraphicFramePr>
          <p:nvPr/>
        </p:nvGraphicFramePr>
        <p:xfrm>
          <a:off x="539552" y="2276872"/>
          <a:ext cx="8172400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2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pt-BR" baseline="0" dirty="0"/>
                        <a:t>Operadores Aritméticos Unários da Linguagem C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Operação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Operador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Exemplo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Menos Unário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-x → x * (-1) </a:t>
                      </a:r>
                      <a:r>
                        <a:rPr lang="pt-BR" sz="1500" dirty="0"/>
                        <a:t>// Multiplica a</a:t>
                      </a:r>
                      <a:r>
                        <a:rPr lang="pt-BR" sz="1500" baseline="0" dirty="0"/>
                        <a:t> variável por -1</a:t>
                      </a:r>
                      <a:endParaRPr lang="pt-B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Incremento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++x  → x = x + 1  </a:t>
                      </a:r>
                      <a:r>
                        <a:rPr lang="pt-BR" sz="1500" dirty="0"/>
                        <a:t>// Incrementa variável antes de usá-la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x++ → x = x + 1 </a:t>
                      </a:r>
                      <a:r>
                        <a:rPr lang="pt-BR" sz="1600" dirty="0"/>
                        <a:t>  </a:t>
                      </a:r>
                      <a:r>
                        <a:rPr lang="pt-BR" sz="1500" dirty="0"/>
                        <a:t>// Incrementa variável depois de usá-la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Decremento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--x → x = x – 1 </a:t>
                      </a:r>
                      <a:r>
                        <a:rPr lang="pt-BR" sz="1500" dirty="0"/>
                        <a:t>// Decrementa variável antes de usá-la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x-- → x = x – 1     </a:t>
                      </a:r>
                      <a:r>
                        <a:rPr lang="pt-BR" sz="1500" dirty="0"/>
                        <a:t>// Decrementa variável</a:t>
                      </a:r>
                      <a:r>
                        <a:rPr lang="pt-BR" sz="1500" baseline="0" dirty="0"/>
                        <a:t> depois</a:t>
                      </a:r>
                      <a:r>
                        <a:rPr lang="pt-BR" sz="1500" dirty="0"/>
                        <a:t> de usá-la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91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Os computadores executam milhões de operações e essas operações são organizadas por meio de um conjunto de instruções.</a:t>
            </a:r>
          </a:p>
          <a:p>
            <a:r>
              <a:rPr lang="pt-BR" sz="2800" dirty="0"/>
              <a:t>Um conjunto de instruções é o </a:t>
            </a:r>
            <a:r>
              <a:rPr lang="pt-BR" sz="2800" b="1" dirty="0"/>
              <a:t>programa.</a:t>
            </a:r>
          </a:p>
          <a:p>
            <a:r>
              <a:rPr lang="pt-BR" sz="2800" dirty="0"/>
              <a:t>Quem executa o programa é o processador , sendo assim é necessário que os programas sejam escritos em uma  linguagem que  o  computador  entenda. </a:t>
            </a:r>
          </a:p>
          <a:p>
            <a:r>
              <a:rPr lang="pt-BR" sz="2800" dirty="0"/>
              <a:t>Essa linguagem é chamada </a:t>
            </a:r>
            <a:r>
              <a:rPr lang="pt-BR" sz="2800" b="1" dirty="0"/>
              <a:t>linguagem de máquina</a:t>
            </a:r>
            <a:r>
              <a:rPr lang="pt-BR" sz="2800" dirty="0"/>
              <a:t>. Ex.:  0100 1111 1010 0110</a:t>
            </a:r>
          </a:p>
          <a:p>
            <a:endParaRPr lang="pt-BR" sz="2800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230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Operadores Aritméticos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sz="2600" b="1" dirty="0">
                <a:solidFill>
                  <a:schemeClr val="accent1"/>
                </a:solidFill>
              </a:rPr>
              <a:t>Exemplo:</a:t>
            </a:r>
          </a:p>
          <a:p>
            <a:pPr lvl="1"/>
            <a:r>
              <a:rPr lang="pt-BR" dirty="0"/>
              <a:t>Qual o valor das variáveis x, y e z depois da seguinte sequência de operações?</a:t>
            </a:r>
          </a:p>
          <a:p>
            <a:pPr marL="1257300" lvl="3" indent="0">
              <a:buNone/>
            </a:pPr>
            <a:r>
              <a:rPr lang="pt-BR" sz="2400" dirty="0" err="1"/>
              <a:t>int</a:t>
            </a:r>
            <a:r>
              <a:rPr lang="pt-BR" sz="2400" dirty="0"/>
              <a:t> x, y, z;</a:t>
            </a:r>
          </a:p>
          <a:p>
            <a:pPr marL="1257300" lvl="3" indent="0">
              <a:buNone/>
            </a:pPr>
            <a:r>
              <a:rPr lang="pt-BR" sz="2400" dirty="0"/>
              <a:t>x = y = 10;</a:t>
            </a:r>
          </a:p>
          <a:p>
            <a:pPr marL="1257300" lvl="3" indent="0">
              <a:buNone/>
            </a:pPr>
            <a:r>
              <a:rPr lang="pt-BR" sz="2400" dirty="0"/>
              <a:t>z = (x++);</a:t>
            </a:r>
          </a:p>
          <a:p>
            <a:pPr marL="1257300" lvl="3" indent="0">
              <a:buNone/>
            </a:pPr>
            <a:r>
              <a:rPr lang="pt-BR" sz="2400" dirty="0"/>
              <a:t>x = -x;</a:t>
            </a:r>
          </a:p>
          <a:p>
            <a:pPr marL="1257300" lvl="3" indent="0">
              <a:buNone/>
            </a:pPr>
            <a:r>
              <a:rPr lang="pt-BR" sz="2400" dirty="0"/>
              <a:t>y++;</a:t>
            </a:r>
          </a:p>
          <a:p>
            <a:pPr marL="1257300" lvl="3" indent="0">
              <a:buNone/>
            </a:pPr>
            <a:r>
              <a:rPr lang="pt-BR" sz="2400" dirty="0"/>
              <a:t>x = x + y – (z--);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00" t="32530" r="15346" b="25377"/>
          <a:stretch/>
        </p:blipFill>
        <p:spPr bwMode="auto">
          <a:xfrm>
            <a:off x="5448932" y="3140968"/>
            <a:ext cx="2031318" cy="262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81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Operadores Aritméticos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sz="2800" b="1" dirty="0">
                <a:solidFill>
                  <a:schemeClr val="accent1"/>
                </a:solidFill>
              </a:rPr>
              <a:t>Binários</a:t>
            </a:r>
            <a:r>
              <a:rPr lang="pt-BR" sz="2800" dirty="0"/>
              <a:t> – atuam sobre dois </a:t>
            </a:r>
            <a:r>
              <a:rPr lang="pt-BR" sz="2800" dirty="0" err="1"/>
              <a:t>operandos</a:t>
            </a:r>
            <a:r>
              <a:rPr lang="pt-BR" sz="2800" dirty="0"/>
              <a:t>: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32904" y="2599278"/>
            <a:ext cx="1359768" cy="163121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/>
            <a:r>
              <a:rPr lang="pt-BR" sz="2000" dirty="0"/>
              <a:t>x igual a 15</a:t>
            </a:r>
          </a:p>
          <a:p>
            <a:pPr marL="342900" indent="-342900"/>
            <a:r>
              <a:rPr lang="pt-BR" sz="2000" dirty="0"/>
              <a:t>x igual a 5</a:t>
            </a:r>
          </a:p>
          <a:p>
            <a:r>
              <a:rPr lang="pt-BR" sz="2000" dirty="0"/>
              <a:t>x igual a 50</a:t>
            </a:r>
          </a:p>
          <a:p>
            <a:r>
              <a:rPr lang="pt-BR" sz="2000" dirty="0"/>
              <a:t>x igual a 2</a:t>
            </a:r>
          </a:p>
          <a:p>
            <a:r>
              <a:rPr lang="pt-BR" sz="2000" dirty="0"/>
              <a:t>x igual a 1</a:t>
            </a:r>
          </a:p>
        </p:txBody>
      </p:sp>
      <p:graphicFrame>
        <p:nvGraphicFramePr>
          <p:cNvPr id="9" name="Espaço Reservado para Conteúd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6229685"/>
              </p:ext>
            </p:extLst>
          </p:nvPr>
        </p:nvGraphicFramePr>
        <p:xfrm>
          <a:off x="889088" y="2225560"/>
          <a:ext cx="677981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9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Principais</a:t>
                      </a:r>
                      <a:r>
                        <a:rPr lang="pt-BR" baseline="0" dirty="0"/>
                        <a:t> Operadores Aritméticos da Linguagem C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Operação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Operador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Exemplo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 + 3 →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Subtração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9 - 2 →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Multiplicação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 * 4 →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Divisão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 / 3 →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Módulo </a:t>
                      </a:r>
                      <a:r>
                        <a:rPr lang="pt-BR" baseline="0" dirty="0"/>
                        <a:t>                                     </a:t>
                      </a:r>
                      <a:r>
                        <a:rPr lang="pt-BR" dirty="0"/>
                        <a:t> (resto da divisão</a:t>
                      </a:r>
                      <a:r>
                        <a:rPr lang="pt-BR" baseline="0" dirty="0"/>
                        <a:t> inteira)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5 % 3 →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72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Operadores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600" b="1" dirty="0">
                <a:solidFill>
                  <a:schemeClr val="accent1"/>
                </a:solidFill>
              </a:rPr>
              <a:t>Exemplo 1:</a:t>
            </a:r>
          </a:p>
          <a:p>
            <a:pPr lvl="1"/>
            <a:r>
              <a:rPr lang="pt-BR" sz="2400" dirty="0"/>
              <a:t>Dado o preço do produto em </a:t>
            </a:r>
            <a:r>
              <a:rPr lang="pt-BR" sz="2400" dirty="0" err="1"/>
              <a:t>dolar</a:t>
            </a:r>
            <a:r>
              <a:rPr lang="pt-BR" sz="2400" dirty="0"/>
              <a:t>, converta esse valor para o equivalente em reais. O programa deverá ler o valor em reais e a taxa de conversão para dólar.</a:t>
            </a:r>
          </a:p>
          <a:p>
            <a:pPr lvl="1"/>
            <a:endParaRPr lang="pt-BR" sz="2400" dirty="0"/>
          </a:p>
          <a:p>
            <a:pPr lvl="1"/>
            <a:endParaRPr lang="pt-BR" sz="2400" dirty="0"/>
          </a:p>
          <a:p>
            <a:pPr lvl="1"/>
            <a:endParaRPr lang="pt-BR" sz="2400" dirty="0"/>
          </a:p>
          <a:p>
            <a:pPr lvl="1"/>
            <a:endParaRPr lang="pt-BR" sz="2400" dirty="0"/>
          </a:p>
          <a:p>
            <a:pPr lvl="1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429000"/>
            <a:ext cx="4824536" cy="294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0789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Operadores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600" b="1" dirty="0">
                <a:solidFill>
                  <a:schemeClr val="accent1"/>
                </a:solidFill>
              </a:rPr>
              <a:t>Exercício 2:</a:t>
            </a:r>
          </a:p>
          <a:p>
            <a:pPr lvl="1"/>
            <a:r>
              <a:rPr lang="pt-BR" sz="2400" dirty="0"/>
              <a:t>Implemente um programa em C que calcule o volume (V) de um cilindro através dos valores da altura (h) do cilindro e do raio (r) da base.</a:t>
            </a:r>
          </a:p>
          <a:p>
            <a:pPr lvl="1"/>
            <a:r>
              <a:rPr lang="pt-BR" sz="2400" dirty="0"/>
              <a:t>O volume é calculado através da seguinte fórmula:</a:t>
            </a:r>
          </a:p>
          <a:p>
            <a:pPr lvl="1"/>
            <a:endParaRPr lang="pt-BR" sz="2400" dirty="0"/>
          </a:p>
          <a:p>
            <a:pPr lvl="1"/>
            <a:endParaRPr lang="pt-BR" sz="2400" dirty="0"/>
          </a:p>
          <a:p>
            <a:pPr lvl="1"/>
            <a:endParaRPr lang="pt-BR" sz="2400" dirty="0"/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Considere o valor de PI=3.14159.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1026" name="Picture 2" descr="http://rlv.zcache.com.br/volume_de_um_cilindro_cartao_postal-r38909d2ff1ad4907b169faa1d8e99b98_vgbaq_8byvr_512.jpg"/>
          <p:cNvPicPr>
            <a:picLocks noChangeAspect="1" noChangeArrowheads="1"/>
          </p:cNvPicPr>
          <p:nvPr/>
        </p:nvPicPr>
        <p:blipFill>
          <a:blip r:embed="rId2" cstate="print"/>
          <a:srcRect t="10526" b="10526"/>
          <a:stretch>
            <a:fillRect/>
          </a:stretch>
        </p:blipFill>
        <p:spPr bwMode="auto">
          <a:xfrm>
            <a:off x="3404916" y="3708830"/>
            <a:ext cx="2160240" cy="1705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0789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4" name="Picture 6" descr="http://img.over-blog-kiwi.com/0/57/10/03/201305/ob_74b29775b9ae2c78c843912ead80603b_interrog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573016"/>
            <a:ext cx="2134859" cy="259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73704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4500" dirty="0"/>
              <a:t>As principais características da linguagem Java são:</a:t>
            </a:r>
          </a:p>
          <a:p>
            <a:endParaRPr lang="pt-BR" dirty="0"/>
          </a:p>
          <a:p>
            <a:pPr lvl="1"/>
            <a:r>
              <a:rPr lang="pt-BR" sz="3200" b="1" dirty="0"/>
              <a:t>Portabilidade</a:t>
            </a:r>
            <a:r>
              <a:rPr lang="pt-BR" sz="3200" dirty="0"/>
              <a:t>: pode ser compilada em diferentes arquiteturas;</a:t>
            </a:r>
          </a:p>
          <a:p>
            <a:pPr lvl="1"/>
            <a:r>
              <a:rPr lang="pt-BR" sz="3200" b="1" dirty="0"/>
              <a:t>Modularidade</a:t>
            </a:r>
            <a:r>
              <a:rPr lang="pt-BR" sz="3200" dirty="0"/>
              <a:t>: vários blocos de programação não interligados;</a:t>
            </a:r>
          </a:p>
          <a:p>
            <a:pPr lvl="1"/>
            <a:r>
              <a:rPr lang="pt-BR" sz="3200" b="1" dirty="0"/>
              <a:t>Recursos de baixo nível</a:t>
            </a:r>
            <a:r>
              <a:rPr lang="pt-BR" sz="3200" dirty="0"/>
              <a:t>: é eficiente, pois possuem recursos para controlar a memória do computador;</a:t>
            </a:r>
          </a:p>
          <a:p>
            <a:pPr lvl="1"/>
            <a:r>
              <a:rPr lang="pt-BR" sz="3200" b="1" dirty="0"/>
              <a:t>Uso geral</a:t>
            </a:r>
            <a:r>
              <a:rPr lang="pt-BR" sz="3200" dirty="0"/>
              <a:t>:  pode não ser a melhor escolha para todas as aplicações, mas pode-se utilizar o Java para diversos propósitos.</a:t>
            </a:r>
          </a:p>
        </p:txBody>
      </p:sp>
    </p:spTree>
    <p:extLst>
      <p:ext uri="{BB962C8B-B14F-4D97-AF65-F5344CB8AC3E}">
        <p14:creationId xmlns:p14="http://schemas.microsoft.com/office/powerpoint/2010/main" val="16730558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pt-BR" sz="4500" dirty="0"/>
              <a:t>Java é uma linguagem de programação orientada a objetos desenvolvida na década de 90 por uma equipe de programadores chefiada por James Gosling, na empresa Sun Microsystems. </a:t>
            </a:r>
          </a:p>
          <a:p>
            <a:pPr algn="just"/>
            <a:r>
              <a:rPr lang="pt-BR" sz="4500" dirty="0"/>
              <a:t>Em 2008 o Java foi adquirido pela empresa Oracle Corporation. Diferente das linguagens de programação modernas, que são compiladas para código nativo, a linguagem Java é compilada para um </a:t>
            </a:r>
            <a:r>
              <a:rPr lang="pt-BR" sz="4500" dirty="0" err="1"/>
              <a:t>bytecode</a:t>
            </a:r>
            <a:r>
              <a:rPr lang="pt-BR" sz="4500" dirty="0"/>
              <a:t> que é interpretado por uma máquina virtual (Java Virtual </a:t>
            </a:r>
            <a:r>
              <a:rPr lang="pt-BR" sz="4500" dirty="0" err="1"/>
              <a:t>Machine</a:t>
            </a:r>
            <a:r>
              <a:rPr lang="pt-BR" sz="4500" dirty="0"/>
              <a:t>, mais conhecida pela sua abreviação JVM).</a:t>
            </a:r>
          </a:p>
          <a:p>
            <a:pPr algn="just"/>
            <a:r>
              <a:rPr lang="pt-BR" sz="4500" dirty="0"/>
              <a:t> A linguagem de programação Java é a linguagem convencional da Plataforma Java, mas não é a sua única linguagem. J2ME Para programas e jogos de computador, celular, calculadoras, ou até mesmo o rádio do carro.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9377527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dirty="0"/>
              <a:t>Estrutura de um programa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0F6805-738F-4FC4-ADBF-8CBAB077B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46645"/>
            <a:ext cx="7776864" cy="414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7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Primeiro programa:</a:t>
            </a: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5292080" y="1937379"/>
            <a:ext cx="31432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Função principal</a:t>
            </a:r>
          </a:p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Corpo do programa</a:t>
            </a:r>
          </a:p>
          <a:p>
            <a:endParaRPr lang="pt-BR" dirty="0">
              <a:latin typeface="Tw Cen MT" pitchFamily="34" charset="0"/>
            </a:endParaRPr>
          </a:p>
          <a:p>
            <a:endParaRPr lang="pt-BR" dirty="0">
              <a:latin typeface="Tw Cen MT" pitchFamily="34" charset="0"/>
            </a:endParaRPr>
          </a:p>
        </p:txBody>
      </p:sp>
      <p:grpSp>
        <p:nvGrpSpPr>
          <p:cNvPr id="5" name="Grupo 21"/>
          <p:cNvGrpSpPr>
            <a:grpSpLocks/>
          </p:cNvGrpSpPr>
          <p:nvPr/>
        </p:nvGrpSpPr>
        <p:grpSpPr bwMode="auto">
          <a:xfrm>
            <a:off x="3275856" y="2466973"/>
            <a:ext cx="1800225" cy="1242996"/>
            <a:chOff x="2714612" y="3429000"/>
            <a:chExt cx="1800238" cy="1071571"/>
          </a:xfrm>
        </p:grpSpPr>
        <p:cxnSp>
          <p:nvCxnSpPr>
            <p:cNvPr id="11" name="Conector de seta reta 10"/>
            <p:cNvCxnSpPr/>
            <p:nvPr/>
          </p:nvCxnSpPr>
          <p:spPr>
            <a:xfrm>
              <a:off x="2714612" y="3429000"/>
              <a:ext cx="178595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have direita 11"/>
            <p:cNvSpPr/>
            <p:nvPr/>
          </p:nvSpPr>
          <p:spPr>
            <a:xfrm>
              <a:off x="3643307" y="3571876"/>
              <a:ext cx="285752" cy="92869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cxnSp>
          <p:nvCxnSpPr>
            <p:cNvPr id="13" name="Conector de seta reta 12"/>
            <p:cNvCxnSpPr/>
            <p:nvPr/>
          </p:nvCxnSpPr>
          <p:spPr>
            <a:xfrm>
              <a:off x="3854445" y="4035430"/>
              <a:ext cx="660405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aixaDeTexto 15"/>
          <p:cNvSpPr txBox="1"/>
          <p:nvPr/>
        </p:nvSpPr>
        <p:spPr>
          <a:xfrm>
            <a:off x="1403648" y="2293368"/>
            <a:ext cx="23903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//instruções</a:t>
            </a:r>
          </a:p>
          <a:p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71707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dirty="0"/>
              <a:t>Processo de Desenvolvimento</a:t>
            </a:r>
          </a:p>
        </p:txBody>
      </p:sp>
      <p:graphicFrame>
        <p:nvGraphicFramePr>
          <p:cNvPr id="17" name="Diagrama 16"/>
          <p:cNvGraphicFramePr/>
          <p:nvPr>
            <p:extLst>
              <p:ext uri="{D42A27DB-BD31-4B8C-83A1-F6EECF244321}">
                <p14:modId xmlns:p14="http://schemas.microsoft.com/office/powerpoint/2010/main" val="821700477"/>
              </p:ext>
            </p:extLst>
          </p:nvPr>
        </p:nvGraphicFramePr>
        <p:xfrm>
          <a:off x="2699792" y="1772816"/>
          <a:ext cx="3744416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295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Dados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600" b="1" dirty="0"/>
              <a:t>Dados</a:t>
            </a:r>
            <a:r>
              <a:rPr lang="pt-BR" sz="2600" dirty="0"/>
              <a:t> são códigos que constituem a matéria prima da informação, ou seja, é a informação não tratada. </a:t>
            </a:r>
          </a:p>
          <a:p>
            <a:r>
              <a:rPr lang="pt-BR" sz="2600" dirty="0"/>
              <a:t>Os dados representam um ou mais significados que isoladamente não podem transmitir uma mensagem ou representar algum conhecimento.</a:t>
            </a:r>
          </a:p>
          <a:p>
            <a:r>
              <a:rPr lang="pt-BR" sz="2600" dirty="0"/>
              <a:t>Dados são sucessões de fatos brutos (números ou caracteres).</a:t>
            </a:r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444743095"/>
              </p:ext>
            </p:extLst>
          </p:nvPr>
        </p:nvGraphicFramePr>
        <p:xfrm>
          <a:off x="1331640" y="4698926"/>
          <a:ext cx="6552728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1378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30185</TotalTime>
  <Words>2025</Words>
  <Application>Microsoft Office PowerPoint</Application>
  <PresentationFormat>Apresentação na tela (4:3)</PresentationFormat>
  <Paragraphs>282</Paragraphs>
  <Slides>34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Courier New</vt:lpstr>
      <vt:lpstr>inherit</vt:lpstr>
      <vt:lpstr>Open Sans</vt:lpstr>
      <vt:lpstr>Roboto mono</vt:lpstr>
      <vt:lpstr>Source Serif Pro</vt:lpstr>
      <vt:lpstr>Tw Cen MT</vt:lpstr>
      <vt:lpstr>Wingdings</vt:lpstr>
      <vt:lpstr>Tema do Office</vt:lpstr>
      <vt:lpstr>Algoritmos e Programação</vt:lpstr>
      <vt:lpstr>Apresentação do PowerPoint</vt:lpstr>
      <vt:lpstr>Introdução</vt:lpstr>
      <vt:lpstr>Introdução</vt:lpstr>
      <vt:lpstr>Introdução</vt:lpstr>
      <vt:lpstr>Estrutura de um programa </vt:lpstr>
      <vt:lpstr>Estrutura de um programa</vt:lpstr>
      <vt:lpstr>Processo de Desenvolvimento</vt:lpstr>
      <vt:lpstr>Dados</vt:lpstr>
      <vt:lpstr>Informação e Conhecimento</vt:lpstr>
      <vt:lpstr>Informação</vt:lpstr>
      <vt:lpstr>Variáveis</vt:lpstr>
      <vt:lpstr>Tipos de dados da linguagem Java</vt:lpstr>
      <vt:lpstr>Variáveis</vt:lpstr>
      <vt:lpstr>Variáveis</vt:lpstr>
      <vt:lpstr>Variáveis</vt:lpstr>
      <vt:lpstr>Método  print( )</vt:lpstr>
      <vt:lpstr>Método  printf ( )</vt:lpstr>
      <vt:lpstr>Códigos de formatação</vt:lpstr>
      <vt:lpstr>Códigos de barra invertida</vt:lpstr>
      <vt:lpstr>Função de Entrada( )</vt:lpstr>
      <vt:lpstr>Método Scanner( )</vt:lpstr>
      <vt:lpstr>Apresentação do PowerPoint</vt:lpstr>
      <vt:lpstr>Apresentação do PowerPoint</vt:lpstr>
      <vt:lpstr>Apresentação do PowerPoint</vt:lpstr>
      <vt:lpstr>Apresentação do PowerPoint</vt:lpstr>
      <vt:lpstr>Operadores</vt:lpstr>
      <vt:lpstr>Operador de Atribuição </vt:lpstr>
      <vt:lpstr>Operadores Aritméticos</vt:lpstr>
      <vt:lpstr>Operadores Aritméticos</vt:lpstr>
      <vt:lpstr>Operadores Aritméticos</vt:lpstr>
      <vt:lpstr>Operadores</vt:lpstr>
      <vt:lpstr>Operadores</vt:lpstr>
      <vt:lpstr>Dúvidas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SUSTENTABILIDADE</dc:title>
  <dc:creator>Bruno</dc:creator>
  <cp:lastModifiedBy>Kleber Dias</cp:lastModifiedBy>
  <cp:revision>1006</cp:revision>
  <cp:lastPrinted>2013-09-12T12:56:08Z</cp:lastPrinted>
  <dcterms:created xsi:type="dcterms:W3CDTF">2012-04-09T18:36:25Z</dcterms:created>
  <dcterms:modified xsi:type="dcterms:W3CDTF">2022-03-24T22:28:21Z</dcterms:modified>
</cp:coreProperties>
</file>