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52CA-4950-A946-8E10-16098ACC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146E-91D3-334D-8842-858D0422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C5A2-C6B5-5142-AE1D-2BEF600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D01A-47AE-4E41-892D-0AEFB70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345-2537-D44C-9636-57F1CCA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58C5-7EB4-E14A-A508-219C571B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A36-54A6-FD48-BE16-AB9A8A81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B57A-825D-A241-AC27-0FBE27C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6FBA-BA99-BA42-A5F9-8212722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5497-36CB-1646-8F38-8E9B224C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C9C1-D861-ED44-88BE-ABD6A9D8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8FCE-83E4-174C-86A1-979C41D4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BFFD-1DAD-4B4E-ACB9-FA81939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7D81-0D19-6045-A7C4-EE62412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CE9A-64A4-A747-98EC-BF446DF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CFF-10D3-FC4A-BA56-85D01BC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918-7FF9-1543-9478-31407C3E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119-A867-F047-BA89-13132EBE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9C19-22E2-8640-99A8-27319B87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18B5-B87D-D846-9832-F041D2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624-8AB5-0C43-B127-E2743D8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E865-0168-E149-A32F-786DAF80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0FDC-9754-F141-AFB9-13EFEA4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FFB6-4D9E-B244-91A4-5C35E60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2146-2E1B-5D48-8C34-0C16C10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889-46B6-C243-A212-A2F790F3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152B-A01E-8F41-84AE-74EB9136A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2FC9-595E-124D-BCC6-1471C3C7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7797-CBE1-BF48-B239-11F1A14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EC61-BE21-1F4B-9CD4-CEE38C7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3EE8-B15D-3445-B6BF-D73BE27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90C-0424-BD4B-B84E-92D46DD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E7E-B136-6C42-80E8-04347242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10FB-9DC7-B14D-82BD-A993E168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B128-DBE2-DC41-9CD9-4E6F0439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E3CA0-CB5A-E74C-B209-14DBFDEF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BC713-5A01-8341-BF39-F64CC86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CD04-D1A6-5344-B800-CFC7ACF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7E5A-AB5A-0D4E-B61E-29B6A988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8CD4-A14A-3E4F-90C0-0F82AAB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491D9-1832-D744-B5B9-AE7FDFB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BB453-E0BF-2A44-AD7A-6303F4C6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2E4B-8C33-974C-9539-FFBA55C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ED8-B402-4D4E-9A6B-D12A95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5EC14-A219-824D-8590-0266E5B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04C4-A5AF-5448-91A3-122DB4B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0F2-B4CD-C849-AF6C-3872AAA8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D2E8-E167-084A-97B0-F84F5711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E21C-A05B-6347-A703-603C7B4A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7C15-3752-E84A-A29F-4FFC452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2133-9B80-8D49-8BCF-FEEA808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DCE-2B63-9F4B-8BDE-87B3B94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A67-71E2-C447-B0B6-9B4A5EBE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B406-281F-2546-B260-ACCFE624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C6E-9157-4C4A-A7DB-CAAC6405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D392-0535-4B4D-AB7F-98A408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0430-2A5E-9A48-8F2E-DE593DA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6236-9573-5647-814F-1A5FFCE8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B4946-F1B8-8042-B7C4-5AFFA32C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2600-BC81-984E-AB10-8826564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E1E3-9149-5F42-95BC-805CBBFC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769-FF07-3246-B708-FAA72E4146F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AAB-227A-F94D-ABB9-DE4647C4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066F-4EF1-274F-ACCC-B8A05086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23327" y="3463158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 making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Informed 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127011" y="3516235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community need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BB6CBD-C549-A64D-9219-FC4FBC962001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576098" y="574291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576098" y="574291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90" name="Graphic 89" descr="Refresh with solid fill">
              <a:extLst>
                <a:ext uri="{FF2B5EF4-FFF2-40B4-BE49-F238E27FC236}">
                  <a16:creationId xmlns:a16="http://schemas.microsoft.com/office/drawing/2014/main" id="{C9B4EDB5-4D0B-C048-8CDB-444C5B4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35821" y="1316225"/>
              <a:ext cx="1475396" cy="147539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Capable of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130020" y="1901669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7914367">
              <a:off x="5208059" y="2645336"/>
              <a:ext cx="522641" cy="522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7C7326-9E1C-5C42-9CB5-9CC7E9ACE995}"/>
              </a:ext>
            </a:extLst>
          </p:cNvPr>
          <p:cNvGrpSpPr/>
          <p:nvPr/>
        </p:nvGrpSpPr>
        <p:grpSpPr>
          <a:xfrm>
            <a:off x="3566362" y="1212145"/>
            <a:ext cx="3394842" cy="3394842"/>
            <a:chOff x="4351271" y="624005"/>
            <a:chExt cx="3394842" cy="339484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535B66A-2CD6-A444-8041-4ADF3CE73095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98DE7-BD62-5E43-BF74-CFDB1F8FFA80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Danger of misuse</a:t>
              </a:r>
            </a:p>
            <a:p>
              <a:pPr algn="ctr"/>
              <a:endParaRPr lang="en-GB" sz="1400" dirty="0"/>
            </a:p>
          </p:txBody>
        </p:sp>
      </p:grpSp>
      <p:pic>
        <p:nvPicPr>
          <p:cNvPr id="29" name="Graphic 28" descr="Hammer with solid fill">
            <a:extLst>
              <a:ext uri="{FF2B5EF4-FFF2-40B4-BE49-F238E27FC236}">
                <a16:creationId xmlns:a16="http://schemas.microsoft.com/office/drawing/2014/main" id="{D729AB08-E67F-E14E-A4F6-674E08B8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970" y="1838750"/>
            <a:ext cx="1345171" cy="13451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88EF7B1-3740-4644-AA63-3AF2E88F0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56866">
            <a:off x="5208059" y="2645336"/>
            <a:ext cx="522641" cy="5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Natalie Thurlby</cp:lastModifiedBy>
  <cp:revision>7</cp:revision>
  <dcterms:created xsi:type="dcterms:W3CDTF">2021-04-14T09:45:08Z</dcterms:created>
  <dcterms:modified xsi:type="dcterms:W3CDTF">2021-04-19T08:02:08Z</dcterms:modified>
</cp:coreProperties>
</file>