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8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52CA-4950-A946-8E10-16098ACC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146E-91D3-334D-8842-858D0422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C5A2-C6B5-5142-AE1D-2BEF600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D01A-47AE-4E41-892D-0AEFB70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345-2537-D44C-9636-57F1CCAA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58C5-7EB4-E14A-A508-219C571B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E5A36-54A6-FD48-BE16-AB9A8A81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B57A-825D-A241-AC27-0FBE27CE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6FBA-BA99-BA42-A5F9-8212722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5497-36CB-1646-8F38-8E9B224C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C9C1-D861-ED44-88BE-ABD6A9D8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8FCE-83E4-174C-86A1-979C41D4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BFFD-1DAD-4B4E-ACB9-FA81939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7D81-0D19-6045-A7C4-EE62412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CE9A-64A4-A747-98EC-BF446DF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CFF-10D3-FC4A-BA56-85D01BC1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918-7FF9-1543-9478-31407C3E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8119-A867-F047-BA89-13132EBE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9C19-22E2-8640-99A8-27319B87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18B5-B87D-D846-9832-F041D216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A624-8AB5-0C43-B127-E2743D8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E865-0168-E149-A32F-786DAF80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0FDC-9754-F141-AFB9-13EFEA4B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FFB6-4D9E-B244-91A4-5C35E60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2146-2E1B-5D48-8C34-0C16C109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889-46B6-C243-A212-A2F790F3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152B-A01E-8F41-84AE-74EB9136A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2FC9-595E-124D-BCC6-1471C3C7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7797-CBE1-BF48-B239-11F1A14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EC61-BE21-1F4B-9CD4-CEE38C7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3EE8-B15D-3445-B6BF-D73BE27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690C-0424-BD4B-B84E-92D46DD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DE7E-B136-6C42-80E8-04347242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10FB-9DC7-B14D-82BD-A993E168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B128-DBE2-DC41-9CD9-4E6F0439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E3CA0-CB5A-E74C-B209-14DBFDEF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BC713-5A01-8341-BF39-F64CC86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2CD04-D1A6-5344-B800-CFC7ACF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67E5A-AB5A-0D4E-B61E-29B6A988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8CD4-A14A-3E4F-90C0-0F82AAB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491D9-1832-D744-B5B9-AE7FDFB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BB453-E0BF-2A44-AD7A-6303F4C6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2E4B-8C33-974C-9539-FFBA55C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CED8-B402-4D4E-9A6B-D12A95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5EC14-A219-824D-8590-0266E5B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04C4-A5AF-5448-91A3-122DB4B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0F2-B4CD-C849-AF6C-3872AAA8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D2E8-E167-084A-97B0-F84F5711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E21C-A05B-6347-A703-603C7B4A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7C15-3752-E84A-A29F-4FFC452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2133-9B80-8D49-8BCF-FEEA8081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EDCE-2B63-9F4B-8BDE-87B3B94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A67-71E2-C447-B0B6-9B4A5EBE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B406-281F-2546-B260-ACCFE624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C6E-9157-4C4A-A7DB-CAAC6405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D392-0535-4B4D-AB7F-98A408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0430-2A5E-9A48-8F2E-DE593DAE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6236-9573-5647-814F-1A5FFCE8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B4946-F1B8-8042-B7C4-5AFFA32C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2600-BC81-984E-AB10-8826564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E1E3-9149-5F42-95BC-805CBBFC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769-FF07-3246-B708-FAA72E4146F7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CAAB-227A-F94D-ABB9-DE4647C4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066F-4EF1-274F-ACCC-B8A05086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8.svg"/><Relationship Id="rId7" Type="http://schemas.openxmlformats.org/officeDocument/2006/relationships/image" Target="../media/image8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2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5" Type="http://schemas.openxmlformats.org/officeDocument/2006/relationships/image" Target="../media/image3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01792" y="3509764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 making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Informed 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083031" y="3601577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Ignores or opposes needs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Capable of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304649" y="1919045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17914367">
              <a:off x="5382688" y="2662712"/>
              <a:ext cx="522641" cy="52264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00453-998F-6240-B71A-A650E535E583}"/>
              </a:ext>
            </a:extLst>
          </p:cNvPr>
          <p:cNvGrpSpPr/>
          <p:nvPr/>
        </p:nvGrpSpPr>
        <p:grpSpPr>
          <a:xfrm>
            <a:off x="408446" y="-219797"/>
            <a:ext cx="3394842" cy="3394842"/>
            <a:chOff x="408446" y="-219797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408446" y="-219797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7" name="Graphic 6" descr="Repeat with solid fill">
              <a:extLst>
                <a:ext uri="{FF2B5EF4-FFF2-40B4-BE49-F238E27FC236}">
                  <a16:creationId xmlns:a16="http://schemas.microsoft.com/office/drawing/2014/main" id="{5262E97D-5408-6A44-8A82-80E3C9E9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567978" y="702783"/>
              <a:ext cx="1121400" cy="112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1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23327" y="3463158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decision-making 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Lacks informed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May invade 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127011" y="3516235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Lacks community involvement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May cause physical 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130020" y="1901669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17914367">
              <a:off x="5208059" y="2645336"/>
              <a:ext cx="522641" cy="52264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C816CD-2538-E44A-B0AE-A8EF2E8B0AD9}"/>
              </a:ext>
            </a:extLst>
          </p:cNvPr>
          <p:cNvGrpSpPr/>
          <p:nvPr/>
        </p:nvGrpSpPr>
        <p:grpSpPr>
          <a:xfrm>
            <a:off x="2067059" y="-1901500"/>
            <a:ext cx="3394842" cy="3394842"/>
            <a:chOff x="3632506" y="2687307"/>
            <a:chExt cx="3394842" cy="3394842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B06B129C-882E-BF4F-BD7D-E667E442BB6A}"/>
                </a:ext>
              </a:extLst>
            </p:cNvPr>
            <p:cNvSpPr/>
            <p:nvPr/>
          </p:nvSpPr>
          <p:spPr>
            <a:xfrm>
              <a:off x="3632506" y="2687307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2F6CD7-7B5B-F24B-ACDD-B6A99BB84B48}"/>
                </a:ext>
              </a:extLst>
            </p:cNvPr>
            <p:cNvSpPr/>
            <p:nvPr/>
          </p:nvSpPr>
          <p:spPr>
            <a:xfrm>
              <a:off x="4451383" y="4822742"/>
              <a:ext cx="17759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Contains Data Science</a:t>
              </a:r>
            </a:p>
          </p:txBody>
        </p:sp>
        <p:pic>
          <p:nvPicPr>
            <p:cNvPr id="66" name="Graphic 65" descr="Exclamation mark with solid fill">
              <a:extLst>
                <a:ext uri="{FF2B5EF4-FFF2-40B4-BE49-F238E27FC236}">
                  <a16:creationId xmlns:a16="http://schemas.microsoft.com/office/drawing/2014/main" id="{A9A3F43B-F44B-444E-828C-612D3EAFA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7696" y="3548875"/>
              <a:ext cx="1225874" cy="122587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D2B957-6478-354C-9234-6029EB6DDFA2}"/>
              </a:ext>
            </a:extLst>
          </p:cNvPr>
          <p:cNvGrpSpPr/>
          <p:nvPr/>
        </p:nvGrpSpPr>
        <p:grpSpPr>
          <a:xfrm>
            <a:off x="423327" y="225315"/>
            <a:ext cx="3394842" cy="3394842"/>
            <a:chOff x="423327" y="225315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423327" y="225315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6" name="Graphic 5" descr="Repeat with solid fill">
              <a:extLst>
                <a:ext uri="{FF2B5EF4-FFF2-40B4-BE49-F238E27FC236}">
                  <a16:creationId xmlns:a16="http://schemas.microsoft.com/office/drawing/2014/main" id="{A988AD09-D53D-074A-B3D6-707F95F3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498018" y="1150309"/>
              <a:ext cx="1193815" cy="1193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6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2D482-E2CE-FB49-A81F-640BB77DA00C}"/>
              </a:ext>
            </a:extLst>
          </p:cNvPr>
          <p:cNvGrpSpPr/>
          <p:nvPr/>
        </p:nvGrpSpPr>
        <p:grpSpPr>
          <a:xfrm>
            <a:off x="-926655" y="-9108161"/>
            <a:ext cx="21103293" cy="24597988"/>
            <a:chOff x="-3844026" y="-9739533"/>
            <a:chExt cx="21103293" cy="24597988"/>
          </a:xfrm>
        </p:grpSpPr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0D5A072-B33A-9F49-897C-24784F03858B}"/>
                </a:ext>
              </a:extLst>
            </p:cNvPr>
            <p:cNvSpPr/>
            <p:nvPr/>
          </p:nvSpPr>
          <p:spPr>
            <a:xfrm>
              <a:off x="-3844026" y="-9739533"/>
              <a:ext cx="21103293" cy="1986931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18753"/>
                <a:chOff x="3225307" y="3242931"/>
                <a:chExt cx="1944240" cy="1718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1" y="2796742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  <a:p>
                  <a:pPr algn="ctr"/>
                  <a:endParaRPr lang="en-GB" sz="1400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4CF8A-E622-F94B-98A4-80426437E45E}"/>
                </a:ext>
              </a:extLst>
            </p:cNvPr>
            <p:cNvSpPr/>
            <p:nvPr/>
          </p:nvSpPr>
          <p:spPr>
            <a:xfrm>
              <a:off x="1227323" y="1907564"/>
              <a:ext cx="17759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Data Hazards</a:t>
              </a:r>
            </a:p>
          </p:txBody>
        </p:sp>
        <p:pic>
          <p:nvPicPr>
            <p:cNvPr id="115" name="Graphic 114" descr="Exclamation mark with solid fill">
              <a:extLst>
                <a:ext uri="{FF2B5EF4-FFF2-40B4-BE49-F238E27FC236}">
                  <a16:creationId xmlns:a16="http://schemas.microsoft.com/office/drawing/2014/main" id="{95BA4A1D-1A3C-BB46-B080-4E0D52C1D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5206" y="4153795"/>
              <a:ext cx="1225874" cy="1225874"/>
            </a:xfrm>
            <a:prstGeom prst="rect">
              <a:avLst/>
            </a:prstGeom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46372-222D-FF4A-B775-6DC766EF0AA3}"/>
                </a:ext>
              </a:extLst>
            </p:cNvPr>
            <p:cNvSpPr/>
            <p:nvPr/>
          </p:nvSpPr>
          <p:spPr>
            <a:xfrm>
              <a:off x="-1398297" y="12996407"/>
              <a:ext cx="8226226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15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1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DBA270-AE13-5040-8DFE-55717C1626F3}"/>
              </a:ext>
            </a:extLst>
          </p:cNvPr>
          <p:cNvGrpSpPr/>
          <p:nvPr/>
        </p:nvGrpSpPr>
        <p:grpSpPr>
          <a:xfrm>
            <a:off x="304571" y="-5626009"/>
            <a:ext cx="14625111" cy="14562982"/>
            <a:chOff x="408446" y="-5854609"/>
            <a:chExt cx="14625111" cy="145629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18753"/>
                <a:chOff x="3225307" y="3242931"/>
                <a:chExt cx="1944240" cy="1718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1" y="2796742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  <a:p>
                  <a:pPr algn="ctr"/>
                  <a:endParaRPr lang="en-GB" sz="1400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A4989-AB43-0D4D-B899-66DCC17843C3}"/>
                </a:ext>
              </a:extLst>
            </p:cNvPr>
            <p:cNvGrpSpPr/>
            <p:nvPr/>
          </p:nvGrpSpPr>
          <p:grpSpPr>
            <a:xfrm>
              <a:off x="408446" y="-299311"/>
              <a:ext cx="3394842" cy="3394842"/>
              <a:chOff x="408446" y="-219797"/>
              <a:chExt cx="3394842" cy="33948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ED8384-5DE4-014E-B3FC-11E126CCD3A7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6C81859-C192-0445-A2F9-9EB305268E7D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91" name="Diamond 90">
                    <a:extLst>
                      <a:ext uri="{FF2B5EF4-FFF2-40B4-BE49-F238E27FC236}">
                        <a16:creationId xmlns:a16="http://schemas.microsoft.com/office/drawing/2014/main" id="{225B98E0-8952-EC4F-9240-B98CA705D1AE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B254CF8A-E622-F94B-98A4-80426437E45E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96" name="Graphic 95" descr="Question mark with solid fill">
                  <a:extLst>
                    <a:ext uri="{FF2B5EF4-FFF2-40B4-BE49-F238E27FC236}">
                      <a16:creationId xmlns:a16="http://schemas.microsoft.com/office/drawing/2014/main" id="{4C4B99E2-105E-AF4C-98E4-A5DF0B71B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02" name="Graphic 101" descr="Question mark with solid fill">
                <a:extLst>
                  <a:ext uri="{FF2B5EF4-FFF2-40B4-BE49-F238E27FC236}">
                    <a16:creationId xmlns:a16="http://schemas.microsoft.com/office/drawing/2014/main" id="{28658CA5-F38A-1E44-AC10-4E2B87BA9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03" name="Graphic 102" descr="Question mark with solid fill">
                <a:extLst>
                  <a:ext uri="{FF2B5EF4-FFF2-40B4-BE49-F238E27FC236}">
                    <a16:creationId xmlns:a16="http://schemas.microsoft.com/office/drawing/2014/main" id="{BF837F04-E468-2747-882C-B25AE0C24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57DBFA-6B78-0942-8579-2210C6406081}"/>
                </a:ext>
              </a:extLst>
            </p:cNvPr>
            <p:cNvGrpSpPr/>
            <p:nvPr/>
          </p:nvGrpSpPr>
          <p:grpSpPr>
            <a:xfrm>
              <a:off x="4987575" y="4173988"/>
              <a:ext cx="1732482" cy="1225874"/>
              <a:chOff x="5030439" y="4188276"/>
              <a:chExt cx="1732482" cy="1225874"/>
            </a:xfrm>
          </p:grpSpPr>
          <p:pic>
            <p:nvPicPr>
              <p:cNvPr id="63" name="Graphic 62" descr="Question mark with solid fill">
                <a:extLst>
                  <a:ext uri="{FF2B5EF4-FFF2-40B4-BE49-F238E27FC236}">
                    <a16:creationId xmlns:a16="http://schemas.microsoft.com/office/drawing/2014/main" id="{2C535621-7B9C-BB43-8468-46C6BC1B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030439" y="4188276"/>
                <a:ext cx="1204904" cy="1204904"/>
              </a:xfrm>
              <a:prstGeom prst="rect">
                <a:avLst/>
              </a:prstGeom>
            </p:spPr>
          </p:pic>
          <p:pic>
            <p:nvPicPr>
              <p:cNvPr id="115" name="Graphic 114" descr="Exclamation mark with solid fill">
                <a:extLst>
                  <a:ext uri="{FF2B5EF4-FFF2-40B4-BE49-F238E27FC236}">
                    <a16:creationId xmlns:a16="http://schemas.microsoft.com/office/drawing/2014/main" id="{95BA4A1D-1A3C-BB46-B080-4E0D52C1D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37047" y="4188276"/>
                <a:ext cx="1225874" cy="1225874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146372-222D-FF4A-B775-6DC766EF0AA3}"/>
              </a:ext>
            </a:extLst>
          </p:cNvPr>
          <p:cNvSpPr/>
          <p:nvPr/>
        </p:nvSpPr>
        <p:spPr>
          <a:xfrm>
            <a:off x="3504014" y="88449"/>
            <a:ext cx="82262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114300" dir="3000000" algn="tl" rotWithShape="0">
                    <a:schemeClr val="tx1">
                      <a:lumMod val="75000"/>
                      <a:lumOff val="25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9725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67979B8B-D382-5547-A2A4-5644FF7CDF26}"/>
              </a:ext>
            </a:extLst>
          </p:cNvPr>
          <p:cNvSpPr/>
          <p:nvPr/>
        </p:nvSpPr>
        <p:spPr>
          <a:xfrm>
            <a:off x="3885584" y="209665"/>
            <a:ext cx="6118797" cy="6004424"/>
          </a:xfrm>
          <a:prstGeom prst="diamond">
            <a:avLst/>
          </a:prstGeom>
          <a:solidFill>
            <a:schemeClr val="bg1"/>
          </a:solidFill>
          <a:ln w="136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Content Placeholder 4" descr="A picture containing text, orange, red, colorful&#10;&#10;Description automatically generated">
            <a:extLst>
              <a:ext uri="{FF2B5EF4-FFF2-40B4-BE49-F238E27FC236}">
                <a16:creationId xmlns:a16="http://schemas.microsoft.com/office/drawing/2014/main" id="{AA238634-5B9B-3C4C-B380-6CB72BA7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74573" y="-1486866"/>
            <a:ext cx="5349146" cy="5326228"/>
          </a:xfrm>
        </p:spPr>
      </p:pic>
    </p:spTree>
    <p:extLst>
      <p:ext uri="{BB962C8B-B14F-4D97-AF65-F5344CB8AC3E}">
        <p14:creationId xmlns:p14="http://schemas.microsoft.com/office/powerpoint/2010/main" val="38340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orange, colorful&#10;&#10;Description automatically generated">
            <a:extLst>
              <a:ext uri="{FF2B5EF4-FFF2-40B4-BE49-F238E27FC236}">
                <a16:creationId xmlns:a16="http://schemas.microsoft.com/office/drawing/2014/main" id="{26E45A98-884C-C042-9C18-29AE7923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2789408" y="243714"/>
            <a:ext cx="6613184" cy="64552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6D19AC-A5EC-C043-BD87-524580FCE572}"/>
              </a:ext>
            </a:extLst>
          </p:cNvPr>
          <p:cNvSpPr/>
          <p:nvPr/>
        </p:nvSpPr>
        <p:spPr>
          <a:xfrm>
            <a:off x="3174198" y="1909594"/>
            <a:ext cx="6112545" cy="280076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1579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7C7326-9E1C-5C42-9CB5-9CC7E9ACE995}"/>
              </a:ext>
            </a:extLst>
          </p:cNvPr>
          <p:cNvGrpSpPr/>
          <p:nvPr/>
        </p:nvGrpSpPr>
        <p:grpSpPr>
          <a:xfrm>
            <a:off x="8026394" y="1558472"/>
            <a:ext cx="3394842" cy="3394842"/>
            <a:chOff x="4351271" y="624005"/>
            <a:chExt cx="3394842" cy="339484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2535B66A-2CD6-A444-8041-4ADF3CE73095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198DE7-BD62-5E43-BF74-CFDB1F8FFA80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Danger of misuse</a:t>
              </a:r>
            </a:p>
            <a:p>
              <a:pPr algn="ctr"/>
              <a:endParaRPr lang="en-GB" sz="1400" dirty="0"/>
            </a:p>
          </p:txBody>
        </p:sp>
      </p:grpSp>
      <p:pic>
        <p:nvPicPr>
          <p:cNvPr id="29" name="Graphic 28" descr="Hammer with solid fill">
            <a:extLst>
              <a:ext uri="{FF2B5EF4-FFF2-40B4-BE49-F238E27FC236}">
                <a16:creationId xmlns:a16="http://schemas.microsoft.com/office/drawing/2014/main" id="{D729AB08-E67F-E14E-A4F6-674E08B8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002" y="2185077"/>
            <a:ext cx="1345171" cy="134517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88EF7B1-3740-4644-AA63-3AF2E88F0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56866">
            <a:off x="9668091" y="2991663"/>
            <a:ext cx="522641" cy="522641"/>
          </a:xfrm>
          <a:prstGeom prst="rect">
            <a:avLst/>
          </a:prstGeom>
        </p:spPr>
      </p:pic>
      <p:sp>
        <p:nvSpPr>
          <p:cNvPr id="9" name="Diamond 8">
            <a:extLst>
              <a:ext uri="{FF2B5EF4-FFF2-40B4-BE49-F238E27FC236}">
                <a16:creationId xmlns:a16="http://schemas.microsoft.com/office/drawing/2014/main" id="{89B80A72-1863-2944-B764-4EE228E888FC}"/>
              </a:ext>
            </a:extLst>
          </p:cNvPr>
          <p:cNvSpPr/>
          <p:nvPr/>
        </p:nvSpPr>
        <p:spPr>
          <a:xfrm>
            <a:off x="11527419" y="4412804"/>
            <a:ext cx="3394842" cy="3394842"/>
          </a:xfrm>
          <a:prstGeom prst="diamond">
            <a:avLst/>
          </a:prstGeom>
          <a:solidFill>
            <a:schemeClr val="bg1"/>
          </a:solidFill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A30F5-EBED-0542-9C60-70EE3AC4248F}"/>
              </a:ext>
            </a:extLst>
          </p:cNvPr>
          <p:cNvSpPr/>
          <p:nvPr/>
        </p:nvSpPr>
        <p:spPr>
          <a:xfrm>
            <a:off x="12346296" y="6619679"/>
            <a:ext cx="1775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Data Hazards</a:t>
            </a:r>
          </a:p>
        </p:txBody>
      </p:sp>
      <p:pic>
        <p:nvPicPr>
          <p:cNvPr id="11" name="Graphic 10" descr="Exclamation mark with solid fill">
            <a:extLst>
              <a:ext uri="{FF2B5EF4-FFF2-40B4-BE49-F238E27FC236}">
                <a16:creationId xmlns:a16="http://schemas.microsoft.com/office/drawing/2014/main" id="{3B668A08-3EE3-E344-81E5-E6CD1A10E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2609" y="5131494"/>
            <a:ext cx="1225874" cy="12258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94CEADB-674C-3341-9EB9-1DDD8CC87C6D}"/>
              </a:ext>
            </a:extLst>
          </p:cNvPr>
          <p:cNvGrpSpPr/>
          <p:nvPr/>
        </p:nvGrpSpPr>
        <p:grpSpPr>
          <a:xfrm>
            <a:off x="8587043" y="3862562"/>
            <a:ext cx="3394842" cy="3394842"/>
            <a:chOff x="4127011" y="3516235"/>
            <a:chExt cx="3394842" cy="3394842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3D23421C-0FC1-B946-80FB-3E30DF27BEC0}"/>
                </a:ext>
              </a:extLst>
            </p:cNvPr>
            <p:cNvSpPr/>
            <p:nvPr/>
          </p:nvSpPr>
          <p:spPr>
            <a:xfrm>
              <a:off x="4127011" y="351623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A68C8A-D7E8-0C4E-A9E4-093C034B6A36}"/>
                </a:ext>
              </a:extLst>
            </p:cNvPr>
            <p:cNvSpPr/>
            <p:nvPr/>
          </p:nvSpPr>
          <p:spPr>
            <a:xfrm>
              <a:off x="4945888" y="5723110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Ignores or opposes community need</a:t>
              </a:r>
            </a:p>
          </p:txBody>
        </p:sp>
        <p:pic>
          <p:nvPicPr>
            <p:cNvPr id="19" name="Graphic 18" descr="Group of men with solid fill">
              <a:extLst>
                <a:ext uri="{FF2B5EF4-FFF2-40B4-BE49-F238E27FC236}">
                  <a16:creationId xmlns:a16="http://schemas.microsoft.com/office/drawing/2014/main" id="{0A31E8A7-482C-E24E-8597-23C0FD2E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67232" y="474998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Chat with solid fill">
              <a:extLst>
                <a:ext uri="{FF2B5EF4-FFF2-40B4-BE49-F238E27FC236}">
                  <a16:creationId xmlns:a16="http://schemas.microsoft.com/office/drawing/2014/main" id="{8E78438B-9EA9-A645-AD3F-1A6F83F2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7593" y="4290357"/>
              <a:ext cx="904039" cy="655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90ADAC-2F93-6443-8C54-F49C903667CB}"/>
              </a:ext>
            </a:extLst>
          </p:cNvPr>
          <p:cNvGrpSpPr/>
          <p:nvPr/>
        </p:nvGrpSpPr>
        <p:grpSpPr>
          <a:xfrm>
            <a:off x="8132577" y="-603319"/>
            <a:ext cx="3394842" cy="3394842"/>
            <a:chOff x="8132577" y="-603319"/>
            <a:chExt cx="3394842" cy="3394842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D337253C-761C-594C-B16F-C352B8329AF4}"/>
                </a:ext>
              </a:extLst>
            </p:cNvPr>
            <p:cNvSpPr/>
            <p:nvPr/>
          </p:nvSpPr>
          <p:spPr>
            <a:xfrm>
              <a:off x="8132577" y="-603319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05CB65-0912-8D42-BDF8-FFE1EC4A6612}"/>
                </a:ext>
              </a:extLst>
            </p:cNvPr>
            <p:cNvSpPr/>
            <p:nvPr/>
          </p:nvSpPr>
          <p:spPr>
            <a:xfrm>
              <a:off x="8942027" y="1569418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Difficult to understand</a:t>
              </a:r>
            </a:p>
          </p:txBody>
        </p:sp>
        <p:pic>
          <p:nvPicPr>
            <p:cNvPr id="24" name="Graphic 23" descr="Filing Box Archive with solid fill">
              <a:extLst>
                <a:ext uri="{FF2B5EF4-FFF2-40B4-BE49-F238E27FC236}">
                  <a16:creationId xmlns:a16="http://schemas.microsoft.com/office/drawing/2014/main" id="{525994BE-AF9E-AB45-806D-AD5D77EB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64247" y="373110"/>
              <a:ext cx="1196308" cy="1196308"/>
            </a:xfrm>
            <a:prstGeom prst="rect">
              <a:avLst/>
            </a:prstGeom>
          </p:spPr>
        </p:pic>
        <p:pic>
          <p:nvPicPr>
            <p:cNvPr id="25" name="Graphic 24" descr="Question mark with solid fill">
              <a:extLst>
                <a:ext uri="{FF2B5EF4-FFF2-40B4-BE49-F238E27FC236}">
                  <a16:creationId xmlns:a16="http://schemas.microsoft.com/office/drawing/2014/main" id="{C4715D41-5A87-3243-A270-9A3418641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42123" y="588978"/>
              <a:ext cx="753626" cy="753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65618E-323B-D345-9ECF-D2C45A659956}"/>
              </a:ext>
            </a:extLst>
          </p:cNvPr>
          <p:cNvGrpSpPr/>
          <p:nvPr/>
        </p:nvGrpSpPr>
        <p:grpSpPr>
          <a:xfrm>
            <a:off x="-2772293" y="353384"/>
            <a:ext cx="4038887" cy="4031344"/>
            <a:chOff x="-2772293" y="353384"/>
            <a:chExt cx="4038887" cy="403134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9405EB-97E3-E646-B2EA-AF285528F676}"/>
                </a:ext>
              </a:extLst>
            </p:cNvPr>
            <p:cNvSpPr/>
            <p:nvPr/>
          </p:nvSpPr>
          <p:spPr>
            <a:xfrm>
              <a:off x="-2772293" y="353384"/>
              <a:ext cx="4038887" cy="4031344"/>
            </a:xfrm>
            <a:prstGeom prst="ellipse">
              <a:avLst/>
            </a:prstGeom>
            <a:solidFill>
              <a:srgbClr val="FD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FBC63B-01D9-D545-A75A-30E7B263957D}"/>
                </a:ext>
              </a:extLst>
            </p:cNvPr>
            <p:cNvGrpSpPr/>
            <p:nvPr/>
          </p:nvGrpSpPr>
          <p:grpSpPr>
            <a:xfrm>
              <a:off x="-2409246" y="671635"/>
              <a:ext cx="3394842" cy="3394842"/>
              <a:chOff x="10172" y="1847307"/>
              <a:chExt cx="3394842" cy="3394842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8E22429D-12D9-E541-92D0-A8D239706826}"/>
                  </a:ext>
                </a:extLst>
              </p:cNvPr>
              <p:cNvSpPr/>
              <p:nvPr/>
            </p:nvSpPr>
            <p:spPr>
              <a:xfrm>
                <a:off x="10172" y="1847307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30" name="Graphic 29" descr="Exclamation mark with solid fill">
                <a:extLst>
                  <a:ext uri="{FF2B5EF4-FFF2-40B4-BE49-F238E27FC236}">
                    <a16:creationId xmlns:a16="http://schemas.microsoft.com/office/drawing/2014/main" id="{C6F90F73-6A26-3F46-8077-FD8C8F3D4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3315" y="2559131"/>
                <a:ext cx="1747468" cy="1747468"/>
              </a:xfrm>
              <a:prstGeom prst="rect">
                <a:avLst/>
              </a:prstGeom>
            </p:spPr>
          </p:pic>
        </p:grp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171FAA7C-DE46-EA44-A6DC-C79590EE46EA}"/>
              </a:ext>
            </a:extLst>
          </p:cNvPr>
          <p:cNvSpPr/>
          <p:nvPr/>
        </p:nvSpPr>
        <p:spPr>
          <a:xfrm>
            <a:off x="3653131" y="-2541918"/>
            <a:ext cx="3394842" cy="3394842"/>
          </a:xfrm>
          <a:prstGeom prst="diamond">
            <a:avLst/>
          </a:prstGeom>
          <a:solidFill>
            <a:schemeClr val="bg1"/>
          </a:solidFill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3B857-22D7-D641-B2DF-AA4CB0523C61}"/>
              </a:ext>
            </a:extLst>
          </p:cNvPr>
          <p:cNvSpPr/>
          <p:nvPr/>
        </p:nvSpPr>
        <p:spPr>
          <a:xfrm>
            <a:off x="4455075" y="-301177"/>
            <a:ext cx="1775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May cause direct harm</a:t>
            </a:r>
          </a:p>
        </p:txBody>
      </p:sp>
      <p:pic>
        <p:nvPicPr>
          <p:cNvPr id="35" name="Graphic 34" descr="Skull outline">
            <a:extLst>
              <a:ext uri="{FF2B5EF4-FFF2-40B4-BE49-F238E27FC236}">
                <a16:creationId xmlns:a16="http://schemas.microsoft.com/office/drawing/2014/main" id="{60E3988A-FD8B-D242-813C-FAEBE6375F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35861" y="-1779856"/>
            <a:ext cx="1467193" cy="146719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B1E92F7-8253-FB43-AC6F-67AA4D23BF31}"/>
              </a:ext>
            </a:extLst>
          </p:cNvPr>
          <p:cNvGrpSpPr/>
          <p:nvPr/>
        </p:nvGrpSpPr>
        <p:grpSpPr>
          <a:xfrm>
            <a:off x="3632506" y="2687307"/>
            <a:ext cx="3394842" cy="3394842"/>
            <a:chOff x="3632506" y="2687307"/>
            <a:chExt cx="3394842" cy="339484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5D8C05D7-D06C-054F-8B32-4652DE1E9BC0}"/>
                </a:ext>
              </a:extLst>
            </p:cNvPr>
            <p:cNvSpPr/>
            <p:nvPr/>
          </p:nvSpPr>
          <p:spPr>
            <a:xfrm>
              <a:off x="3632506" y="2687307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C17F11-ECEF-0A4E-89DE-CC9A1D6950C2}"/>
                </a:ext>
              </a:extLst>
            </p:cNvPr>
            <p:cNvSpPr/>
            <p:nvPr/>
          </p:nvSpPr>
          <p:spPr>
            <a:xfrm>
              <a:off x="4451383" y="4822742"/>
              <a:ext cx="17759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Contains Data Science</a:t>
              </a:r>
            </a:p>
          </p:txBody>
        </p:sp>
        <p:pic>
          <p:nvPicPr>
            <p:cNvPr id="36" name="Graphic 35" descr="Exclamation mark with solid fill">
              <a:extLst>
                <a:ext uri="{FF2B5EF4-FFF2-40B4-BE49-F238E27FC236}">
                  <a16:creationId xmlns:a16="http://schemas.microsoft.com/office/drawing/2014/main" id="{8F343CCB-38D2-C24E-AFF0-C1EC93ED2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97696" y="3548875"/>
              <a:ext cx="1225874" cy="122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4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44835</TotalTime>
  <Words>154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Natalie Thurlby</cp:lastModifiedBy>
  <cp:revision>24</cp:revision>
  <dcterms:created xsi:type="dcterms:W3CDTF">2021-04-14T09:45:08Z</dcterms:created>
  <dcterms:modified xsi:type="dcterms:W3CDTF">2021-07-16T12:52:16Z</dcterms:modified>
</cp:coreProperties>
</file>