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Di Cara" initials="NDC" lastIdx="1" clrIdx="0">
    <p:extLst>
      <p:ext uri="{19B8F6BF-5375-455C-9EA6-DF929625EA0E}">
        <p15:presenceInfo xmlns:p15="http://schemas.microsoft.com/office/powerpoint/2012/main" userId="S::ff18302@bristol.ac.uk::d460b541-914e-43aa-ae21-b3ec622b3a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94"/>
  </p:normalViewPr>
  <p:slideViewPr>
    <p:cSldViewPr snapToGrid="0" snapToObjects="1">
      <p:cViewPr>
        <p:scale>
          <a:sx n="73" d="100"/>
          <a:sy n="73" d="100"/>
        </p:scale>
        <p:origin x="1472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40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2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0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5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3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6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1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769-FF07-3246-B708-FAA72E4146F7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4E50-C5E4-A146-B4E2-4F7B28EA17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34.sv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33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svg"/><Relationship Id="rId3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2203651" y="3673968"/>
            <a:ext cx="3123541" cy="3123541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3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3941461" y="1941680"/>
            <a:ext cx="3123541" cy="3123541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42149"/>
              <a:chOff x="3225307" y="3242931"/>
              <a:chExt cx="1944240" cy="194214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5646127" y="235494"/>
            <a:ext cx="3123541" cy="3123541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3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Automates decision making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7373098" y="1961189"/>
            <a:ext cx="3123541" cy="3123541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Lacks informed </a:t>
                </a:r>
              </a:p>
              <a:p>
                <a:pPr algn="ctr"/>
                <a:r>
                  <a:rPr lang="en-GB" sz="1288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9077142" y="242457"/>
            <a:ext cx="3123541" cy="3123541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5639241" y="3661366"/>
            <a:ext cx="3123541" cy="3123541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3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Lacks community</a:t>
              </a:r>
            </a:p>
            <a:p>
              <a:pPr algn="ctr"/>
              <a:r>
                <a:rPr lang="en-GB" sz="1288" dirty="0"/>
                <a:t>involvement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9095214" y="3664751"/>
            <a:ext cx="3123541" cy="3123541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10791506" y="1925500"/>
            <a:ext cx="3123541" cy="3123541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Capable of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471153" y="1968166"/>
            <a:ext cx="3123541" cy="3123541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Danger of misuse</a:t>
                </a:r>
              </a:p>
              <a:p>
                <a:pPr algn="ctr"/>
                <a:endParaRPr lang="en-GB" sz="1288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304649" y="1919045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17914367">
              <a:off x="5382688" y="2662712"/>
              <a:ext cx="522641" cy="52264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D00453-998F-6240-B71A-A650E535E583}"/>
              </a:ext>
            </a:extLst>
          </p:cNvPr>
          <p:cNvGrpSpPr/>
          <p:nvPr/>
        </p:nvGrpSpPr>
        <p:grpSpPr>
          <a:xfrm>
            <a:off x="2193594" y="242457"/>
            <a:ext cx="3123541" cy="3123541"/>
            <a:chOff x="408446" y="-219797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408446" y="-219797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Reinforces existing biases</a:t>
                </a:r>
              </a:p>
            </p:txBody>
          </p:sp>
        </p:grpSp>
        <p:pic>
          <p:nvPicPr>
            <p:cNvPr id="7" name="Graphic 6" descr="Repeat with solid fill">
              <a:extLst>
                <a:ext uri="{FF2B5EF4-FFF2-40B4-BE49-F238E27FC236}">
                  <a16:creationId xmlns:a16="http://schemas.microsoft.com/office/drawing/2014/main" id="{5262E97D-5408-6A44-8A82-80E3C9E9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567978" y="702783"/>
              <a:ext cx="1121400" cy="112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1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9E540EB-0174-A843-89AD-683228A28FA9}"/>
              </a:ext>
            </a:extLst>
          </p:cNvPr>
          <p:cNvGrpSpPr/>
          <p:nvPr/>
        </p:nvGrpSpPr>
        <p:grpSpPr>
          <a:xfrm>
            <a:off x="1980770" y="3631086"/>
            <a:ext cx="3123541" cy="3123541"/>
            <a:chOff x="576098" y="574291"/>
            <a:chExt cx="3394842" cy="339484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7AAFC1F-44AD-B14D-9D19-6DF0C224097F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53784-030C-234E-8433-53BDBC8F00F5}"/>
                </a:ext>
              </a:extLst>
            </p:cNvPr>
            <p:cNvSpPr/>
            <p:nvPr/>
          </p:nvSpPr>
          <p:spPr>
            <a:xfrm>
              <a:off x="1394975" y="2815032"/>
              <a:ext cx="1775942" cy="53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Classifies or ranks people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DFC882-AF6A-1F4E-9F4C-D6D0600E530F}"/>
                </a:ext>
              </a:extLst>
            </p:cNvPr>
            <p:cNvGrpSpPr/>
            <p:nvPr/>
          </p:nvGrpSpPr>
          <p:grpSpPr>
            <a:xfrm>
              <a:off x="1183438" y="1210687"/>
              <a:ext cx="2138947" cy="1676058"/>
              <a:chOff x="1368222" y="1041701"/>
              <a:chExt cx="1775942" cy="1775942"/>
            </a:xfrm>
          </p:grpSpPr>
          <p:pic>
            <p:nvPicPr>
              <p:cNvPr id="11" name="Graphic 10" descr="Weights Uneven outline">
                <a:extLst>
                  <a:ext uri="{FF2B5EF4-FFF2-40B4-BE49-F238E27FC236}">
                    <a16:creationId xmlns:a16="http://schemas.microsoft.com/office/drawing/2014/main" id="{0480A03F-A4E6-E94E-98D5-F682CADE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68222" y="1041701"/>
                <a:ext cx="1775942" cy="1775942"/>
              </a:xfrm>
              <a:prstGeom prst="rect">
                <a:avLst/>
              </a:prstGeom>
            </p:spPr>
          </p:pic>
          <p:pic>
            <p:nvPicPr>
              <p:cNvPr id="15" name="Graphic 14" descr="Man with solid fill">
                <a:extLst>
                  <a:ext uri="{FF2B5EF4-FFF2-40B4-BE49-F238E27FC236}">
                    <a16:creationId xmlns:a16="http://schemas.microsoft.com/office/drawing/2014/main" id="{658FA2BF-1775-B44D-9622-A1A2DD3A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71230" y="1491570"/>
                <a:ext cx="349357" cy="349357"/>
              </a:xfrm>
              <a:prstGeom prst="rect">
                <a:avLst/>
              </a:prstGeom>
            </p:spPr>
          </p:pic>
          <p:pic>
            <p:nvPicPr>
              <p:cNvPr id="16" name="Graphic 15" descr="Man with solid fill">
                <a:extLst>
                  <a:ext uri="{FF2B5EF4-FFF2-40B4-BE49-F238E27FC236}">
                    <a16:creationId xmlns:a16="http://schemas.microsoft.com/office/drawing/2014/main" id="{C2B2D76B-3757-E142-A031-224F987C3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88220" y="1913885"/>
                <a:ext cx="349357" cy="349357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B00B96-0AB1-8E47-8D67-1B232FB7D40D}"/>
              </a:ext>
            </a:extLst>
          </p:cNvPr>
          <p:cNvGrpSpPr/>
          <p:nvPr/>
        </p:nvGrpSpPr>
        <p:grpSpPr>
          <a:xfrm>
            <a:off x="3682586" y="1925500"/>
            <a:ext cx="3123541" cy="3123541"/>
            <a:chOff x="1996129" y="1530571"/>
            <a:chExt cx="3394842" cy="3394842"/>
          </a:xfrm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54FB373-04BB-F144-BFF4-F83FBAA5D8B8}"/>
                </a:ext>
              </a:extLst>
            </p:cNvPr>
            <p:cNvSpPr/>
            <p:nvPr/>
          </p:nvSpPr>
          <p:spPr>
            <a:xfrm>
              <a:off x="1996129" y="153057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0971E6A-F8CB-F948-BA35-6E512FF45784}"/>
                </a:ext>
              </a:extLst>
            </p:cNvPr>
            <p:cNvGrpSpPr/>
            <p:nvPr/>
          </p:nvGrpSpPr>
          <p:grpSpPr>
            <a:xfrm>
              <a:off x="2820343" y="2289323"/>
              <a:ext cx="1944240" cy="1942149"/>
              <a:chOff x="3225307" y="3242931"/>
              <a:chExt cx="1944240" cy="194214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37B9375-F408-5346-B40F-DA57177AD979}"/>
                  </a:ext>
                </a:extLst>
              </p:cNvPr>
              <p:cNvSpPr/>
              <p:nvPr/>
            </p:nvSpPr>
            <p:spPr>
              <a:xfrm>
                <a:off x="3286527" y="4653907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High environmental cost</a:t>
                </a:r>
              </a:p>
            </p:txBody>
          </p:sp>
          <p:pic>
            <p:nvPicPr>
              <p:cNvPr id="31" name="Graphic 30" descr="Earth globe: Africa and Europe with solid fill">
                <a:extLst>
                  <a:ext uri="{FF2B5EF4-FFF2-40B4-BE49-F238E27FC236}">
                    <a16:creationId xmlns:a16="http://schemas.microsoft.com/office/drawing/2014/main" id="{975593D5-2531-FF4F-8253-64B27876E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25307" y="3242931"/>
                <a:ext cx="1428905" cy="1428905"/>
              </a:xfrm>
              <a:prstGeom prst="rect">
                <a:avLst/>
              </a:prstGeom>
            </p:spPr>
          </p:pic>
          <p:pic>
            <p:nvPicPr>
              <p:cNvPr id="33" name="Graphic 32" descr="Exclamation mark with solid fill">
                <a:extLst>
                  <a:ext uri="{FF2B5EF4-FFF2-40B4-BE49-F238E27FC236}">
                    <a16:creationId xmlns:a16="http://schemas.microsoft.com/office/drawing/2014/main" id="{14654123-BD83-1648-B6A0-84423B0F6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255147" y="351773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F86261-A629-A94A-8544-6BD560EDE636}"/>
              </a:ext>
            </a:extLst>
          </p:cNvPr>
          <p:cNvGrpSpPr/>
          <p:nvPr/>
        </p:nvGrpSpPr>
        <p:grpSpPr>
          <a:xfrm>
            <a:off x="5403432" y="235494"/>
            <a:ext cx="3123541" cy="3123541"/>
            <a:chOff x="4351271" y="624005"/>
            <a:chExt cx="3394842" cy="3394842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305F548B-24C7-A440-8E25-CF56A49EE9C3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586EA6-E88E-F54C-9AC5-C92457052198}"/>
                </a:ext>
              </a:extLst>
            </p:cNvPr>
            <p:cNvSpPr/>
            <p:nvPr/>
          </p:nvSpPr>
          <p:spPr>
            <a:xfrm>
              <a:off x="5170148" y="2864746"/>
              <a:ext cx="1775942" cy="53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Automates decision-making </a:t>
              </a:r>
            </a:p>
          </p:txBody>
        </p:sp>
        <p:pic>
          <p:nvPicPr>
            <p:cNvPr id="47" name="Graphic 46" descr="Fork In Road with solid fill">
              <a:extLst>
                <a:ext uri="{FF2B5EF4-FFF2-40B4-BE49-F238E27FC236}">
                  <a16:creationId xmlns:a16="http://schemas.microsoft.com/office/drawing/2014/main" id="{E9A720F5-AE29-C54E-A621-AB35E9FCC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23203" y="1280679"/>
              <a:ext cx="1264470" cy="1264470"/>
            </a:xfrm>
            <a:prstGeom prst="rect">
              <a:avLst/>
            </a:prstGeom>
          </p:spPr>
        </p:pic>
        <p:pic>
          <p:nvPicPr>
            <p:cNvPr id="49" name="Graphic 48" descr="Gears with solid fill">
              <a:extLst>
                <a:ext uri="{FF2B5EF4-FFF2-40B4-BE49-F238E27FC236}">
                  <a16:creationId xmlns:a16="http://schemas.microsoft.com/office/drawing/2014/main" id="{CADECF56-5378-8549-BF95-A066C8174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49010" y="1844995"/>
              <a:ext cx="1004926" cy="100492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2850FD-147E-B84F-96FE-B54D4C7AAAC7}"/>
              </a:ext>
            </a:extLst>
          </p:cNvPr>
          <p:cNvGrpSpPr/>
          <p:nvPr/>
        </p:nvGrpSpPr>
        <p:grpSpPr>
          <a:xfrm>
            <a:off x="7130403" y="1961189"/>
            <a:ext cx="3123541" cy="3123541"/>
            <a:chOff x="6224894" y="2482144"/>
            <a:chExt cx="3394842" cy="339484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67C7326-9E1C-5C42-9CB5-9CC7E9ACE995}"/>
                </a:ext>
              </a:extLst>
            </p:cNvPr>
            <p:cNvGrpSpPr/>
            <p:nvPr/>
          </p:nvGrpSpPr>
          <p:grpSpPr>
            <a:xfrm>
              <a:off x="6224894" y="2482144"/>
              <a:ext cx="3394842" cy="3394842"/>
              <a:chOff x="4351271" y="624005"/>
              <a:chExt cx="3394842" cy="3394842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2535B66A-2CD6-A444-8041-4ADF3CE73095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198DE7-BD62-5E43-BF74-CFDB1F8FFA8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74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Undermines informed</a:t>
                </a:r>
              </a:p>
              <a:p>
                <a:pPr algn="ctr"/>
                <a:r>
                  <a:rPr lang="en-GB" sz="1288" dirty="0"/>
                  <a:t>consent</a:t>
                </a:r>
              </a:p>
            </p:txBody>
          </p:sp>
        </p:grpSp>
        <p:pic>
          <p:nvPicPr>
            <p:cNvPr id="64" name="Graphic 63" descr="Clipboard with solid fill">
              <a:extLst>
                <a:ext uri="{FF2B5EF4-FFF2-40B4-BE49-F238E27FC236}">
                  <a16:creationId xmlns:a16="http://schemas.microsoft.com/office/drawing/2014/main" id="{96EF316C-76D0-784F-990C-B55AEA93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332" y="3198828"/>
              <a:ext cx="1451522" cy="145507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8A5A1D-8164-3B4D-9C5A-C8D29BF31181}"/>
              </a:ext>
            </a:extLst>
          </p:cNvPr>
          <p:cNvGrpSpPr/>
          <p:nvPr/>
        </p:nvGrpSpPr>
        <p:grpSpPr>
          <a:xfrm>
            <a:off x="8834447" y="242457"/>
            <a:ext cx="3123541" cy="3123541"/>
            <a:chOff x="8126444" y="624005"/>
            <a:chExt cx="3394842" cy="339484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808453-979C-3A48-9AD1-B7B70248AA40}"/>
                </a:ext>
              </a:extLst>
            </p:cNvPr>
            <p:cNvGrpSpPr/>
            <p:nvPr/>
          </p:nvGrpSpPr>
          <p:grpSpPr>
            <a:xfrm>
              <a:off x="8126444" y="624005"/>
              <a:ext cx="3394842" cy="3394842"/>
              <a:chOff x="4351271" y="624005"/>
              <a:chExt cx="3394842" cy="3394842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A26358AB-2A2F-AE43-84BE-FD3655ECFF8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E4AE914-680C-5D4E-A60D-A055BE816443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Threatens Privacy</a:t>
                </a:r>
              </a:p>
            </p:txBody>
          </p:sp>
        </p:grpSp>
        <p:pic>
          <p:nvPicPr>
            <p:cNvPr id="73" name="Graphic 72" descr="Security camera with solid fill">
              <a:extLst>
                <a:ext uri="{FF2B5EF4-FFF2-40B4-BE49-F238E27FC236}">
                  <a16:creationId xmlns:a16="http://schemas.microsoft.com/office/drawing/2014/main" id="{20F6676B-AB6A-B046-8241-CBDF593C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72136" y="1363002"/>
              <a:ext cx="1504848" cy="150484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7ACB88-F686-BD46-BB96-B15A2F246DBE}"/>
              </a:ext>
            </a:extLst>
          </p:cNvPr>
          <p:cNvGrpSpPr/>
          <p:nvPr/>
        </p:nvGrpSpPr>
        <p:grpSpPr>
          <a:xfrm>
            <a:off x="5388472" y="3679922"/>
            <a:ext cx="3123541" cy="3123541"/>
            <a:chOff x="576098" y="574291"/>
            <a:chExt cx="3394842" cy="3394842"/>
          </a:xfrm>
        </p:grpSpPr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EA22140-D3B2-1347-A0A7-31C50EED66E5}"/>
                </a:ext>
              </a:extLst>
            </p:cNvPr>
            <p:cNvSpPr/>
            <p:nvPr/>
          </p:nvSpPr>
          <p:spPr>
            <a:xfrm>
              <a:off x="576098" y="574291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13A9E2-4D16-A94F-BA65-4E021BAC6BA8}"/>
                </a:ext>
              </a:extLst>
            </p:cNvPr>
            <p:cNvSpPr/>
            <p:nvPr/>
          </p:nvSpPr>
          <p:spPr>
            <a:xfrm>
              <a:off x="1394975" y="2781166"/>
              <a:ext cx="1775942" cy="53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Ignores or opposes community need</a:t>
              </a:r>
            </a:p>
          </p:txBody>
        </p:sp>
        <p:pic>
          <p:nvPicPr>
            <p:cNvPr id="78" name="Graphic 77" descr="Group of men with solid fill">
              <a:extLst>
                <a:ext uri="{FF2B5EF4-FFF2-40B4-BE49-F238E27FC236}">
                  <a16:creationId xmlns:a16="http://schemas.microsoft.com/office/drawing/2014/main" id="{05FD6272-D510-C245-839A-2DD3C81D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816319" y="1808041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Chat with solid fill">
              <a:extLst>
                <a:ext uri="{FF2B5EF4-FFF2-40B4-BE49-F238E27FC236}">
                  <a16:creationId xmlns:a16="http://schemas.microsoft.com/office/drawing/2014/main" id="{EF8DF52E-7A68-234C-A645-C9F070C8E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680" y="1348413"/>
              <a:ext cx="904039" cy="655387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BB6CBD-C549-A64D-9219-FC4FBC962001}"/>
              </a:ext>
            </a:extLst>
          </p:cNvPr>
          <p:cNvGrpSpPr/>
          <p:nvPr/>
        </p:nvGrpSpPr>
        <p:grpSpPr>
          <a:xfrm>
            <a:off x="1967078" y="242457"/>
            <a:ext cx="3123541" cy="3123541"/>
            <a:chOff x="576098" y="574291"/>
            <a:chExt cx="3394842" cy="33948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C81859-C192-0445-A2F9-9EB305268E7D}"/>
                </a:ext>
              </a:extLst>
            </p:cNvPr>
            <p:cNvGrpSpPr/>
            <p:nvPr/>
          </p:nvGrpSpPr>
          <p:grpSpPr>
            <a:xfrm>
              <a:off x="576098" y="574291"/>
              <a:ext cx="3394842" cy="3394842"/>
              <a:chOff x="576098" y="574291"/>
              <a:chExt cx="3394842" cy="3394842"/>
            </a:xfrm>
          </p:grpSpPr>
          <p:sp>
            <p:nvSpPr>
              <p:cNvPr id="91" name="Diamond 90">
                <a:extLst>
                  <a:ext uri="{FF2B5EF4-FFF2-40B4-BE49-F238E27FC236}">
                    <a16:creationId xmlns:a16="http://schemas.microsoft.com/office/drawing/2014/main" id="{225B98E0-8952-EC4F-9240-B98CA705D1AE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254CF8A-E622-F94B-98A4-80426437E45E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Reinforces existing biases</a:t>
                </a:r>
              </a:p>
            </p:txBody>
          </p:sp>
        </p:grpSp>
        <p:pic>
          <p:nvPicPr>
            <p:cNvPr id="90" name="Graphic 89" descr="Refresh with solid fill">
              <a:extLst>
                <a:ext uri="{FF2B5EF4-FFF2-40B4-BE49-F238E27FC236}">
                  <a16:creationId xmlns:a16="http://schemas.microsoft.com/office/drawing/2014/main" id="{C9B4EDB5-4D0B-C048-8CDB-444C5B4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35821" y="1316225"/>
              <a:ext cx="1475396" cy="147539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6F0C69F-71D1-C244-AFC9-CBF404880907}"/>
              </a:ext>
            </a:extLst>
          </p:cNvPr>
          <p:cNvGrpSpPr/>
          <p:nvPr/>
        </p:nvGrpSpPr>
        <p:grpSpPr>
          <a:xfrm>
            <a:off x="8852518" y="3664751"/>
            <a:ext cx="3123541" cy="3123541"/>
            <a:chOff x="7468606" y="3499747"/>
            <a:chExt cx="3394842" cy="339484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2DB282-931B-5445-879C-BC72E6B32314}"/>
                </a:ext>
              </a:extLst>
            </p:cNvPr>
            <p:cNvGrpSpPr/>
            <p:nvPr/>
          </p:nvGrpSpPr>
          <p:grpSpPr>
            <a:xfrm>
              <a:off x="7468606" y="3499747"/>
              <a:ext cx="3394842" cy="3394842"/>
              <a:chOff x="4351271" y="624005"/>
              <a:chExt cx="3394842" cy="3394842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3C8EEEA-1316-6342-91B1-A2702FB06A98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46DFBEA-0949-424C-8396-0AB3383C92EC}"/>
                  </a:ext>
                </a:extLst>
              </p:cNvPr>
              <p:cNvSpPr/>
              <p:nvPr/>
            </p:nvSpPr>
            <p:spPr>
              <a:xfrm>
                <a:off x="5160721" y="2796742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Difficult to understand</a:t>
                </a:r>
              </a:p>
            </p:txBody>
          </p:sp>
        </p:grpSp>
        <p:pic>
          <p:nvPicPr>
            <p:cNvPr id="95" name="Graphic 94" descr="Filing Box Archive with solid fill">
              <a:extLst>
                <a:ext uri="{FF2B5EF4-FFF2-40B4-BE49-F238E27FC236}">
                  <a16:creationId xmlns:a16="http://schemas.microsoft.com/office/drawing/2014/main" id="{E5C940BE-CA76-524A-8453-F37DBCAC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300276" y="4476176"/>
              <a:ext cx="1196308" cy="1196308"/>
            </a:xfrm>
            <a:prstGeom prst="rect">
              <a:avLst/>
            </a:prstGeom>
          </p:spPr>
        </p:pic>
        <p:pic>
          <p:nvPicPr>
            <p:cNvPr id="96" name="Graphic 95" descr="Question mark with solid fill">
              <a:extLst>
                <a:ext uri="{FF2B5EF4-FFF2-40B4-BE49-F238E27FC236}">
                  <a16:creationId xmlns:a16="http://schemas.microsoft.com/office/drawing/2014/main" id="{4C4B99E2-105E-AF4C-98E4-A5DF0B71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278152" y="4692044"/>
              <a:ext cx="753626" cy="75362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BBE564-CEDF-F141-9CDE-C0F87A4BC7B3}"/>
              </a:ext>
            </a:extLst>
          </p:cNvPr>
          <p:cNvGrpSpPr/>
          <p:nvPr/>
        </p:nvGrpSpPr>
        <p:grpSpPr>
          <a:xfrm>
            <a:off x="10548811" y="1925500"/>
            <a:ext cx="3123541" cy="3123541"/>
            <a:chOff x="4351271" y="624005"/>
            <a:chExt cx="3394842" cy="339484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F2F9F4-CFC8-8D46-B2E5-73E73053698C}"/>
                </a:ext>
              </a:extLst>
            </p:cNvPr>
            <p:cNvGrpSpPr/>
            <p:nvPr/>
          </p:nvGrpSpPr>
          <p:grpSpPr>
            <a:xfrm>
              <a:off x="4351271" y="624005"/>
              <a:ext cx="3394842" cy="3394842"/>
              <a:chOff x="4351271" y="624005"/>
              <a:chExt cx="3394842" cy="3394842"/>
            </a:xfrm>
          </p:grpSpPr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BC6ACFF2-E61F-0F44-AF02-1718622A372E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CB5B00D-EE57-5941-A3DE-FC22C601247B}"/>
                  </a:ext>
                </a:extLst>
              </p:cNvPr>
              <p:cNvSpPr/>
              <p:nvPr/>
            </p:nvSpPr>
            <p:spPr>
              <a:xfrm>
                <a:off x="5153215" y="2864746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May cause direct harm</a:t>
                </a:r>
              </a:p>
            </p:txBody>
          </p:sp>
        </p:grpSp>
        <p:pic>
          <p:nvPicPr>
            <p:cNvPr id="106" name="Graphic 105" descr="Skull outline">
              <a:extLst>
                <a:ext uri="{FF2B5EF4-FFF2-40B4-BE49-F238E27FC236}">
                  <a16:creationId xmlns:a16="http://schemas.microsoft.com/office/drawing/2014/main" id="{36251368-2C61-A346-963E-005C14F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334001" y="1386067"/>
              <a:ext cx="1467193" cy="146719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565A0-A2EE-CF4A-AC37-C67DA264FFA5}"/>
              </a:ext>
            </a:extLst>
          </p:cNvPr>
          <p:cNvGrpSpPr/>
          <p:nvPr/>
        </p:nvGrpSpPr>
        <p:grpSpPr>
          <a:xfrm>
            <a:off x="260817" y="1903448"/>
            <a:ext cx="3123541" cy="3123541"/>
            <a:chOff x="3566362" y="1212145"/>
            <a:chExt cx="3394842" cy="339484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CC4EF9A-C727-3948-BDFC-C3C12A34EB58}"/>
                </a:ext>
              </a:extLst>
            </p:cNvPr>
            <p:cNvGrpSpPr/>
            <p:nvPr/>
          </p:nvGrpSpPr>
          <p:grpSpPr>
            <a:xfrm>
              <a:off x="3566362" y="1212145"/>
              <a:ext cx="3394842" cy="3394842"/>
              <a:chOff x="4351271" y="624005"/>
              <a:chExt cx="3394842" cy="3394842"/>
            </a:xfrm>
          </p:grpSpPr>
          <p:sp>
            <p:nvSpPr>
              <p:cNvPr id="113" name="Diamond 112">
                <a:extLst>
                  <a:ext uri="{FF2B5EF4-FFF2-40B4-BE49-F238E27FC236}">
                    <a16:creationId xmlns:a16="http://schemas.microsoft.com/office/drawing/2014/main" id="{3A162930-83A5-7F45-93A6-0FD0C0340D5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A62E6DD-90B8-C44E-B5E9-616B59BE89C0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53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Danger of misuse</a:t>
                </a:r>
              </a:p>
              <a:p>
                <a:pPr algn="ctr"/>
                <a:endParaRPr lang="en-GB" sz="1288" dirty="0"/>
              </a:p>
            </p:txBody>
          </p:sp>
        </p:grpSp>
        <p:pic>
          <p:nvPicPr>
            <p:cNvPr id="111" name="Graphic 110" descr="Hammer with solid fill">
              <a:extLst>
                <a:ext uri="{FF2B5EF4-FFF2-40B4-BE49-F238E27FC236}">
                  <a16:creationId xmlns:a16="http://schemas.microsoft.com/office/drawing/2014/main" id="{DFBF36E3-CED3-304E-B187-0956629F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130020" y="1901669"/>
              <a:ext cx="1345171" cy="1345171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7014856-DE33-7F45-A941-AD250852E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7914367">
              <a:off x="5208059" y="2645336"/>
              <a:ext cx="522641" cy="522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265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2D482-E2CE-FB49-A81F-640BB77DA00C}"/>
              </a:ext>
            </a:extLst>
          </p:cNvPr>
          <p:cNvGrpSpPr/>
          <p:nvPr/>
        </p:nvGrpSpPr>
        <p:grpSpPr>
          <a:xfrm>
            <a:off x="738673" y="-7935591"/>
            <a:ext cx="19416813" cy="22632206"/>
            <a:chOff x="-3844026" y="-9739533"/>
            <a:chExt cx="21103293" cy="24597965"/>
          </a:xfrm>
        </p:grpSpPr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40D5A072-B33A-9F49-897C-24784F03858B}"/>
                </a:ext>
              </a:extLst>
            </p:cNvPr>
            <p:cNvSpPr/>
            <p:nvPr/>
          </p:nvSpPr>
          <p:spPr>
            <a:xfrm>
              <a:off x="-3844026" y="-9739533"/>
              <a:ext cx="21103293" cy="19869316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26739"/>
                <a:chOff x="3225307" y="3242931"/>
                <a:chExt cx="1944240" cy="172673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2" y="2796742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311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  <a:p>
                  <a:pPr algn="ctr"/>
                  <a:endParaRPr lang="en-GB" sz="1288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4CF8A-E622-F94B-98A4-80426437E45E}"/>
                </a:ext>
              </a:extLst>
            </p:cNvPr>
            <p:cNvSpPr/>
            <p:nvPr/>
          </p:nvSpPr>
          <p:spPr>
            <a:xfrm>
              <a:off x="1227323" y="1907564"/>
              <a:ext cx="1775942" cy="315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Data Hazards</a:t>
              </a:r>
            </a:p>
          </p:txBody>
        </p:sp>
        <p:pic>
          <p:nvPicPr>
            <p:cNvPr id="115" name="Graphic 114" descr="Exclamation mark with solid fill">
              <a:extLst>
                <a:ext uri="{FF2B5EF4-FFF2-40B4-BE49-F238E27FC236}">
                  <a16:creationId xmlns:a16="http://schemas.microsoft.com/office/drawing/2014/main" id="{95BA4A1D-1A3C-BB46-B080-4E0D52C1D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5206" y="4153795"/>
              <a:ext cx="1225874" cy="1225874"/>
            </a:xfrm>
            <a:prstGeom prst="rect">
              <a:avLst/>
            </a:prstGeom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56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157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288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146372-222D-FF4A-B775-6DC766EF0AA3}"/>
                </a:ext>
              </a:extLst>
            </p:cNvPr>
            <p:cNvSpPr/>
            <p:nvPr/>
          </p:nvSpPr>
          <p:spPr>
            <a:xfrm>
              <a:off x="-1398420" y="12996407"/>
              <a:ext cx="8226474" cy="1862025"/>
            </a:xfrm>
            <a:prstGeom prst="rect">
              <a:avLst/>
            </a:prstGeom>
            <a:noFill/>
          </p:spPr>
          <p:txBody>
            <a:bodyPr wrap="none" lIns="84133" tIns="42066" rIns="84133" bIns="42066">
              <a:spAutoFit/>
            </a:bodyPr>
            <a:lstStyle/>
            <a:p>
              <a:pPr algn="ctr"/>
              <a:r>
                <a:rPr lang="en-GB" sz="10581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Data Hazards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1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DBA270-AE13-5040-8DFE-55717C1626F3}"/>
              </a:ext>
            </a:extLst>
          </p:cNvPr>
          <p:cNvGrpSpPr/>
          <p:nvPr/>
        </p:nvGrpSpPr>
        <p:grpSpPr>
          <a:xfrm>
            <a:off x="1871503" y="-4731717"/>
            <a:ext cx="13456338" cy="13399174"/>
            <a:chOff x="408446" y="-5854609"/>
            <a:chExt cx="14625111" cy="1456298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E540EB-0174-A843-89AD-683228A28FA9}"/>
                </a:ext>
              </a:extLst>
            </p:cNvPr>
            <p:cNvGrpSpPr/>
            <p:nvPr/>
          </p:nvGrpSpPr>
          <p:grpSpPr>
            <a:xfrm>
              <a:off x="2265937" y="1608036"/>
              <a:ext cx="3394842" cy="3394842"/>
              <a:chOff x="576098" y="574291"/>
              <a:chExt cx="3394842" cy="3394842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C7AAFC1F-44AD-B14D-9D19-6DF0C224097F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E53784-030C-234E-8433-53BDBC8F00F5}"/>
                  </a:ext>
                </a:extLst>
              </p:cNvPr>
              <p:cNvSpPr/>
              <p:nvPr/>
            </p:nvSpPr>
            <p:spPr>
              <a:xfrm>
                <a:off x="1394975" y="2815032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DFC882-AF6A-1F4E-9F4C-D6D0600E530F}"/>
                  </a:ext>
                </a:extLst>
              </p:cNvPr>
              <p:cNvGrpSpPr/>
              <p:nvPr/>
            </p:nvGrpSpPr>
            <p:grpSpPr>
              <a:xfrm>
                <a:off x="1183438" y="1210687"/>
                <a:ext cx="2138947" cy="1676058"/>
                <a:chOff x="1368222" y="1041701"/>
                <a:chExt cx="1775942" cy="1775942"/>
              </a:xfrm>
            </p:grpSpPr>
            <p:pic>
              <p:nvPicPr>
                <p:cNvPr id="11" name="Graphic 10" descr="Weights Uneven outline">
                  <a:extLst>
                    <a:ext uri="{FF2B5EF4-FFF2-40B4-BE49-F238E27FC236}">
                      <a16:creationId xmlns:a16="http://schemas.microsoft.com/office/drawing/2014/main" id="{0480A03F-A4E6-E94E-98D5-F682CADEB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222" y="1041701"/>
                  <a:ext cx="1775942" cy="177594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an with solid fill">
                  <a:extLst>
                    <a:ext uri="{FF2B5EF4-FFF2-40B4-BE49-F238E27FC236}">
                      <a16:creationId xmlns:a16="http://schemas.microsoft.com/office/drawing/2014/main" id="{658FA2BF-1775-B44D-9622-A1A2DD3AC3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1230" y="1491570"/>
                  <a:ext cx="349357" cy="349357"/>
                </a:xfrm>
                <a:prstGeom prst="rect">
                  <a:avLst/>
                </a:prstGeom>
              </p:spPr>
            </p:pic>
            <p:pic>
              <p:nvPicPr>
                <p:cNvPr id="16" name="Graphic 15" descr="Man with solid fill">
                  <a:extLst>
                    <a:ext uri="{FF2B5EF4-FFF2-40B4-BE49-F238E27FC236}">
                      <a16:creationId xmlns:a16="http://schemas.microsoft.com/office/drawing/2014/main" id="{C2B2D76B-3757-E142-A031-224F987C3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88220" y="1913885"/>
                  <a:ext cx="349357" cy="3493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EB00B96-0AB1-8E47-8D67-1B232FB7D40D}"/>
                </a:ext>
              </a:extLst>
            </p:cNvPr>
            <p:cNvGrpSpPr/>
            <p:nvPr/>
          </p:nvGrpSpPr>
          <p:grpSpPr>
            <a:xfrm>
              <a:off x="6003715" y="-5854609"/>
              <a:ext cx="3394842" cy="3394842"/>
              <a:chOff x="1996129" y="1530571"/>
              <a:chExt cx="3394842" cy="3394842"/>
            </a:xfrm>
          </p:grpSpPr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54FB373-04BB-F144-BFF4-F83FBAA5D8B8}"/>
                  </a:ext>
                </a:extLst>
              </p:cNvPr>
              <p:cNvSpPr/>
              <p:nvPr/>
            </p:nvSpPr>
            <p:spPr>
              <a:xfrm>
                <a:off x="1996129" y="153057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971E6A-F8CB-F948-BA35-6E512FF45784}"/>
                  </a:ext>
                </a:extLst>
              </p:cNvPr>
              <p:cNvGrpSpPr/>
              <p:nvPr/>
            </p:nvGrpSpPr>
            <p:grpSpPr>
              <a:xfrm>
                <a:off x="2820343" y="2289323"/>
                <a:ext cx="1944240" cy="1726739"/>
                <a:chOff x="3225307" y="3242931"/>
                <a:chExt cx="1944240" cy="172673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37B9375-F408-5346-B40F-DA57177AD979}"/>
                    </a:ext>
                  </a:extLst>
                </p:cNvPr>
                <p:cNvSpPr/>
                <p:nvPr/>
              </p:nvSpPr>
              <p:spPr>
                <a:xfrm>
                  <a:off x="3286527" y="4653907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  <p:pic>
              <p:nvPicPr>
                <p:cNvPr id="31" name="Graphic 30" descr="Earth globe: Africa and Europe with solid fill">
                  <a:extLst>
                    <a:ext uri="{FF2B5EF4-FFF2-40B4-BE49-F238E27FC236}">
                      <a16:creationId xmlns:a16="http://schemas.microsoft.com/office/drawing/2014/main" id="{975593D5-2531-FF4F-8253-64B27876E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307" y="3242931"/>
                  <a:ext cx="1428905" cy="1428905"/>
                </a:xfrm>
                <a:prstGeom prst="rect">
                  <a:avLst/>
                </a:prstGeom>
              </p:spPr>
            </p:pic>
            <p:pic>
              <p:nvPicPr>
                <p:cNvPr id="33" name="Graphic 32" descr="Exclamation mark with solid fill">
                  <a:extLst>
                    <a:ext uri="{FF2B5EF4-FFF2-40B4-BE49-F238E27FC236}">
                      <a16:creationId xmlns:a16="http://schemas.microsoft.com/office/drawing/2014/main" id="{14654123-BD83-1648-B6A0-84423B0F6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5147" y="3517735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F86261-A629-A94A-8544-6BD560EDE636}"/>
                </a:ext>
              </a:extLst>
            </p:cNvPr>
            <p:cNvGrpSpPr/>
            <p:nvPr/>
          </p:nvGrpSpPr>
          <p:grpSpPr>
            <a:xfrm>
              <a:off x="6010619" y="-2127123"/>
              <a:ext cx="3394842" cy="3394842"/>
              <a:chOff x="4351271" y="624005"/>
              <a:chExt cx="3394842" cy="3394842"/>
            </a:xfrm>
          </p:grpSpPr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305F548B-24C7-A440-8E25-CF56A49EE9C3}"/>
                  </a:ext>
                </a:extLst>
              </p:cNvPr>
              <p:cNvSpPr/>
              <p:nvPr/>
            </p:nvSpPr>
            <p:spPr>
              <a:xfrm>
                <a:off x="4351271" y="624005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586EA6-E88E-F54C-9AC5-C92457052198}"/>
                  </a:ext>
                </a:extLst>
              </p:cNvPr>
              <p:cNvSpPr/>
              <p:nvPr/>
            </p:nvSpPr>
            <p:spPr>
              <a:xfrm>
                <a:off x="5170148" y="286474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  <p:pic>
            <p:nvPicPr>
              <p:cNvPr id="47" name="Graphic 46" descr="Fork In Road with solid fill">
                <a:extLst>
                  <a:ext uri="{FF2B5EF4-FFF2-40B4-BE49-F238E27FC236}">
                    <a16:creationId xmlns:a16="http://schemas.microsoft.com/office/drawing/2014/main" id="{E9A720F5-AE29-C54E-A621-AB35E9FC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23203" y="1280679"/>
                <a:ext cx="1264470" cy="1264470"/>
              </a:xfrm>
              <a:prstGeom prst="rect">
                <a:avLst/>
              </a:prstGeom>
            </p:spPr>
          </p:pic>
          <p:pic>
            <p:nvPicPr>
              <p:cNvPr id="49" name="Graphic 48" descr="Gears with solid fill">
                <a:extLst>
                  <a:ext uri="{FF2B5EF4-FFF2-40B4-BE49-F238E27FC236}">
                    <a16:creationId xmlns:a16="http://schemas.microsoft.com/office/drawing/2014/main" id="{CADECF56-5378-8549-BF95-A066C817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49010" y="1844995"/>
                <a:ext cx="1004926" cy="1004926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2850FD-147E-B84F-96FE-B54D4C7AAAC7}"/>
                </a:ext>
              </a:extLst>
            </p:cNvPr>
            <p:cNvGrpSpPr/>
            <p:nvPr/>
          </p:nvGrpSpPr>
          <p:grpSpPr>
            <a:xfrm>
              <a:off x="6034175" y="5313531"/>
              <a:ext cx="3394842" cy="3394842"/>
              <a:chOff x="6224894" y="2482144"/>
              <a:chExt cx="3394842" cy="339484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67C7326-9E1C-5C42-9CB5-9CC7E9ACE995}"/>
                  </a:ext>
                </a:extLst>
              </p:cNvPr>
              <p:cNvGrpSpPr/>
              <p:nvPr/>
            </p:nvGrpSpPr>
            <p:grpSpPr>
              <a:xfrm>
                <a:off x="6224894" y="2482144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59" name="Diamond 58">
                  <a:extLst>
                    <a:ext uri="{FF2B5EF4-FFF2-40B4-BE49-F238E27FC236}">
                      <a16:creationId xmlns:a16="http://schemas.microsoft.com/office/drawing/2014/main" id="{2535B66A-2CD6-A444-8041-4ADF3CE73095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9198DE7-BD62-5E43-BF74-CFDB1F8FFA8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64" name="Graphic 63" descr="Clipboard with solid fill">
                <a:extLst>
                  <a:ext uri="{FF2B5EF4-FFF2-40B4-BE49-F238E27FC236}">
                    <a16:creationId xmlns:a16="http://schemas.microsoft.com/office/drawing/2014/main" id="{96EF316C-76D0-784F-990C-B55AEA938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183332" y="3198828"/>
                <a:ext cx="1451522" cy="1455079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8A5A1D-8164-3B4D-9C5A-C8D29BF31181}"/>
                </a:ext>
              </a:extLst>
            </p:cNvPr>
            <p:cNvGrpSpPr/>
            <p:nvPr/>
          </p:nvGrpSpPr>
          <p:grpSpPr>
            <a:xfrm>
              <a:off x="6043472" y="1566975"/>
              <a:ext cx="3394842" cy="3394842"/>
              <a:chOff x="8126444" y="624005"/>
              <a:chExt cx="3394842" cy="33948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808453-979C-3A48-9AD1-B7B70248AA40}"/>
                  </a:ext>
                </a:extLst>
              </p:cNvPr>
              <p:cNvGrpSpPr/>
              <p:nvPr/>
            </p:nvGrpSpPr>
            <p:grpSpPr>
              <a:xfrm>
                <a:off x="8126444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69" name="Diamond 68">
                  <a:extLst>
                    <a:ext uri="{FF2B5EF4-FFF2-40B4-BE49-F238E27FC236}">
                      <a16:creationId xmlns:a16="http://schemas.microsoft.com/office/drawing/2014/main" id="{A26358AB-2A2F-AE43-84BE-FD3655ECFF8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E4AE914-680C-5D4E-A60D-A055BE816443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73" name="Graphic 72" descr="Security camera with solid fill">
                <a:extLst>
                  <a:ext uri="{FF2B5EF4-FFF2-40B4-BE49-F238E27FC236}">
                    <a16:creationId xmlns:a16="http://schemas.microsoft.com/office/drawing/2014/main" id="{20F6676B-AB6A-B046-8241-CBDF593CE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072136" y="1363002"/>
                <a:ext cx="1504848" cy="1504848"/>
              </a:xfrm>
              <a:prstGeom prst="rect">
                <a:avLst/>
              </a:pr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7ACB88-F686-BD46-BB96-B15A2F246DBE}"/>
                </a:ext>
              </a:extLst>
            </p:cNvPr>
            <p:cNvGrpSpPr/>
            <p:nvPr/>
          </p:nvGrpSpPr>
          <p:grpSpPr>
            <a:xfrm>
              <a:off x="9792764" y="1594159"/>
              <a:ext cx="3394842" cy="3394842"/>
              <a:chOff x="576098" y="574291"/>
              <a:chExt cx="3394842" cy="3394842"/>
            </a:xfrm>
          </p:grpSpPr>
          <p:sp>
            <p:nvSpPr>
              <p:cNvPr id="76" name="Diamond 75">
                <a:extLst>
                  <a:ext uri="{FF2B5EF4-FFF2-40B4-BE49-F238E27FC236}">
                    <a16:creationId xmlns:a16="http://schemas.microsoft.com/office/drawing/2014/main" id="{BEA22140-D3B2-1347-A0A7-31C50EED66E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D13A9E2-4D16-A94F-BA65-4E021BAC6BA8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  <p:pic>
            <p:nvPicPr>
              <p:cNvPr id="78" name="Graphic 77" descr="Group of men with solid fill">
                <a:extLst>
                  <a:ext uri="{FF2B5EF4-FFF2-40B4-BE49-F238E27FC236}">
                    <a16:creationId xmlns:a16="http://schemas.microsoft.com/office/drawing/2014/main" id="{05FD6272-D510-C245-839A-2DD3C81DF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16319" y="18080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9" name="Graphic 78" descr="Chat with solid fill">
                <a:extLst>
                  <a:ext uri="{FF2B5EF4-FFF2-40B4-BE49-F238E27FC236}">
                    <a16:creationId xmlns:a16="http://schemas.microsoft.com/office/drawing/2014/main" id="{EF8DF52E-7A68-234C-A645-C9F070C8E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826680" y="1348413"/>
                <a:ext cx="904039" cy="65538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487A7-3F19-204C-A8F3-9C07953A3DD6}"/>
                </a:ext>
              </a:extLst>
            </p:cNvPr>
            <p:cNvGrpSpPr/>
            <p:nvPr/>
          </p:nvGrpSpPr>
          <p:grpSpPr>
            <a:xfrm>
              <a:off x="9750287" y="-2131500"/>
              <a:ext cx="3394842" cy="3394842"/>
              <a:chOff x="7891933" y="3499747"/>
              <a:chExt cx="3394842" cy="3394842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92DB282-931B-5445-879C-BC72E6B32314}"/>
                  </a:ext>
                </a:extLst>
              </p:cNvPr>
              <p:cNvGrpSpPr/>
              <p:nvPr/>
            </p:nvGrpSpPr>
            <p:grpSpPr>
              <a:xfrm>
                <a:off x="7891933" y="3499747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97" name="Diamond 96">
                  <a:extLst>
                    <a:ext uri="{FF2B5EF4-FFF2-40B4-BE49-F238E27FC236}">
                      <a16:creationId xmlns:a16="http://schemas.microsoft.com/office/drawing/2014/main" id="{F3C8EEEA-1316-6342-91B1-A2702FB06A98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46DFBEA-0949-424C-8396-0AB3383C92EC}"/>
                    </a:ext>
                  </a:extLst>
                </p:cNvPr>
                <p:cNvSpPr/>
                <p:nvPr/>
              </p:nvSpPr>
              <p:spPr>
                <a:xfrm>
                  <a:off x="5160722" y="2796742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95" name="Graphic 94" descr="Filing Box Archive with solid fill">
                <a:extLst>
                  <a:ext uri="{FF2B5EF4-FFF2-40B4-BE49-F238E27FC236}">
                    <a16:creationId xmlns:a16="http://schemas.microsoft.com/office/drawing/2014/main" id="{E5C940BE-CA76-524A-8453-F37DBCAC8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987055" y="4501458"/>
                <a:ext cx="1196308" cy="119630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6BBE564-CEDF-F141-9CDE-C0F87A4BC7B3}"/>
                </a:ext>
              </a:extLst>
            </p:cNvPr>
            <p:cNvGrpSpPr/>
            <p:nvPr/>
          </p:nvGrpSpPr>
          <p:grpSpPr>
            <a:xfrm>
              <a:off x="2268495" y="-2155737"/>
              <a:ext cx="3394842" cy="3394842"/>
              <a:chOff x="4351271" y="624005"/>
              <a:chExt cx="3394842" cy="339484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AF2F9F4-CFC8-8D46-B2E5-73E73053698C}"/>
                  </a:ext>
                </a:extLst>
              </p:cNvPr>
              <p:cNvGrpSpPr/>
              <p:nvPr/>
            </p:nvGrpSpPr>
            <p:grpSpPr>
              <a:xfrm>
                <a:off x="4351271" y="62400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07" name="Diamond 106">
                  <a:extLst>
                    <a:ext uri="{FF2B5EF4-FFF2-40B4-BE49-F238E27FC236}">
                      <a16:creationId xmlns:a16="http://schemas.microsoft.com/office/drawing/2014/main" id="{BC6ACFF2-E61F-0F44-AF02-1718622A372E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CB5B00D-EE57-5941-A3DE-FC22C601247B}"/>
                    </a:ext>
                  </a:extLst>
                </p:cNvPr>
                <p:cNvSpPr/>
                <p:nvPr/>
              </p:nvSpPr>
              <p:spPr>
                <a:xfrm>
                  <a:off x="5153215" y="286474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106" name="Graphic 105" descr="Skull outline">
                <a:extLst>
                  <a:ext uri="{FF2B5EF4-FFF2-40B4-BE49-F238E27FC236}">
                    <a16:creationId xmlns:a16="http://schemas.microsoft.com/office/drawing/2014/main" id="{36251368-2C61-A346-963E-005C14F25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34001" y="1386067"/>
                <a:ext cx="1467193" cy="1467193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AE565A0-A2EE-CF4A-AC37-C67DA264FFA5}"/>
                </a:ext>
              </a:extLst>
            </p:cNvPr>
            <p:cNvGrpSpPr/>
            <p:nvPr/>
          </p:nvGrpSpPr>
          <p:grpSpPr>
            <a:xfrm>
              <a:off x="7887412" y="-270271"/>
              <a:ext cx="3394842" cy="3394842"/>
              <a:chOff x="3566362" y="1212145"/>
              <a:chExt cx="3394842" cy="3394842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CC4EF9A-C727-3948-BDFC-C3C12A34EB58}"/>
                  </a:ext>
                </a:extLst>
              </p:cNvPr>
              <p:cNvGrpSpPr/>
              <p:nvPr/>
            </p:nvGrpSpPr>
            <p:grpSpPr>
              <a:xfrm>
                <a:off x="3566362" y="1212145"/>
                <a:ext cx="3394842" cy="3394842"/>
                <a:chOff x="4351271" y="624005"/>
                <a:chExt cx="3394842" cy="3394842"/>
              </a:xfrm>
            </p:grpSpPr>
            <p:sp>
              <p:nvSpPr>
                <p:cNvPr id="113" name="Diamond 112">
                  <a:extLst>
                    <a:ext uri="{FF2B5EF4-FFF2-40B4-BE49-F238E27FC236}">
                      <a16:creationId xmlns:a16="http://schemas.microsoft.com/office/drawing/2014/main" id="{3A162930-83A5-7F45-93A6-0FD0C0340D53}"/>
                    </a:ext>
                  </a:extLst>
                </p:cNvPr>
                <p:cNvSpPr/>
                <p:nvPr/>
              </p:nvSpPr>
              <p:spPr>
                <a:xfrm>
                  <a:off x="4351271" y="624005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A62E6DD-90B8-C44E-B5E9-616B59BE89C0}"/>
                    </a:ext>
                  </a:extLst>
                </p:cNvPr>
                <p:cNvSpPr/>
                <p:nvPr/>
              </p:nvSpPr>
              <p:spPr>
                <a:xfrm>
                  <a:off x="5170148" y="2864746"/>
                  <a:ext cx="1775942" cy="5311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  <a:p>
                  <a:pPr algn="ctr"/>
                  <a:endParaRPr lang="en-GB" sz="1288" dirty="0"/>
                </a:p>
              </p:txBody>
            </p:sp>
          </p:grpSp>
          <p:pic>
            <p:nvPicPr>
              <p:cNvPr id="111" name="Graphic 110" descr="Hammer with solid fill">
                <a:extLst>
                  <a:ext uri="{FF2B5EF4-FFF2-40B4-BE49-F238E27FC236}">
                    <a16:creationId xmlns:a16="http://schemas.microsoft.com/office/drawing/2014/main" id="{DFBF36E3-CED3-304E-B187-0956629F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30020" y="1901669"/>
                <a:ext cx="1345171" cy="1345171"/>
              </a:xfrm>
              <a:prstGeom prst="rect">
                <a:avLst/>
              </a:prstGeom>
            </p:spPr>
          </p:pic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17014856-DE33-7F45-A941-AD250852E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17914367">
                <a:off x="5208059" y="2645336"/>
                <a:ext cx="522641" cy="5226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4931CB-8FE5-A647-BF98-EC47EB3B8C6A}"/>
                </a:ext>
              </a:extLst>
            </p:cNvPr>
            <p:cNvGrpSpPr/>
            <p:nvPr/>
          </p:nvGrpSpPr>
          <p:grpSpPr>
            <a:xfrm>
              <a:off x="4150016" y="3435105"/>
              <a:ext cx="3394842" cy="3394842"/>
              <a:chOff x="576098" y="574291"/>
              <a:chExt cx="3394842" cy="3394842"/>
            </a:xfrm>
          </p:grpSpPr>
          <p:sp>
            <p:nvSpPr>
              <p:cNvPr id="65" name="Diamond 64">
                <a:extLst>
                  <a:ext uri="{FF2B5EF4-FFF2-40B4-BE49-F238E27FC236}">
                    <a16:creationId xmlns:a16="http://schemas.microsoft.com/office/drawing/2014/main" id="{2B52DDA2-355C-114A-8813-07798B6F2AA5}"/>
                  </a:ext>
                </a:extLst>
              </p:cNvPr>
              <p:cNvSpPr/>
              <p:nvPr/>
            </p:nvSpPr>
            <p:spPr>
              <a:xfrm>
                <a:off x="576098" y="574291"/>
                <a:ext cx="3394842" cy="3394842"/>
              </a:xfrm>
              <a:prstGeom prst="diamond">
                <a:avLst/>
              </a:prstGeom>
              <a:solidFill>
                <a:schemeClr val="bg1"/>
              </a:solidFill>
              <a:ln w="1270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56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7EED21F-ED0D-2E4F-A354-48C203DC9864}"/>
                  </a:ext>
                </a:extLst>
              </p:cNvPr>
              <p:cNvSpPr/>
              <p:nvPr/>
            </p:nvSpPr>
            <p:spPr>
              <a:xfrm>
                <a:off x="1394975" y="2781166"/>
                <a:ext cx="1775942" cy="31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88" dirty="0"/>
                  <a:t>Data Hazards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F513CB-EDCB-D042-BB40-3436F14065BE}"/>
                </a:ext>
              </a:extLst>
            </p:cNvPr>
            <p:cNvGrpSpPr/>
            <p:nvPr/>
          </p:nvGrpSpPr>
          <p:grpSpPr>
            <a:xfrm>
              <a:off x="4112802" y="-4021383"/>
              <a:ext cx="3394842" cy="3394842"/>
              <a:chOff x="408446" y="-219797"/>
              <a:chExt cx="3394842" cy="339484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8E08310-651A-9543-B123-76609D63E28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80" name="Diamond 79">
                  <a:extLst>
                    <a:ext uri="{FF2B5EF4-FFF2-40B4-BE49-F238E27FC236}">
                      <a16:creationId xmlns:a16="http://schemas.microsoft.com/office/drawing/2014/main" id="{9D3AD8A4-51FD-3B43-9FA1-174A395AF039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55414CA-8352-3344-9D47-41B1F1EB84A7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72" name="Graphic 71" descr="Question mark with solid fill">
                <a:extLst>
                  <a:ext uri="{FF2B5EF4-FFF2-40B4-BE49-F238E27FC236}">
                    <a16:creationId xmlns:a16="http://schemas.microsoft.com/office/drawing/2014/main" id="{64B61881-F35F-3840-8CF9-4EB2EDB8B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68688E-2920-A844-9E9D-B98A6EFA6C2E}"/>
                </a:ext>
              </a:extLst>
            </p:cNvPr>
            <p:cNvGrpSpPr/>
            <p:nvPr/>
          </p:nvGrpSpPr>
          <p:grpSpPr>
            <a:xfrm>
              <a:off x="7899308" y="3435105"/>
              <a:ext cx="3394842" cy="3394842"/>
              <a:chOff x="408446" y="-219797"/>
              <a:chExt cx="3394842" cy="339484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AF8F53-6CDB-474D-A8DC-137D8292A80E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99" name="Diamond 98">
                  <a:extLst>
                    <a:ext uri="{FF2B5EF4-FFF2-40B4-BE49-F238E27FC236}">
                      <a16:creationId xmlns:a16="http://schemas.microsoft.com/office/drawing/2014/main" id="{F230E4B0-CB08-ED47-A64C-1F148B6F7E00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6F75308-745A-0F45-B929-7031D8D62D42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93" name="Graphic 92" descr="Question mark with solid fill">
                <a:extLst>
                  <a:ext uri="{FF2B5EF4-FFF2-40B4-BE49-F238E27FC236}">
                    <a16:creationId xmlns:a16="http://schemas.microsoft.com/office/drawing/2014/main" id="{BD909957-3D28-8E4F-8BA8-1E4E9CF1F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A4989-AB43-0D4D-B899-66DCC17843C3}"/>
                </a:ext>
              </a:extLst>
            </p:cNvPr>
            <p:cNvGrpSpPr/>
            <p:nvPr/>
          </p:nvGrpSpPr>
          <p:grpSpPr>
            <a:xfrm>
              <a:off x="408446" y="-299311"/>
              <a:ext cx="3394842" cy="3394842"/>
              <a:chOff x="408446" y="-219797"/>
              <a:chExt cx="3394842" cy="33948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ED8384-5DE4-014E-B3FC-11E126CCD3A7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6C81859-C192-0445-A2F9-9EB305268E7D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91" name="Diamond 90">
                    <a:extLst>
                      <a:ext uri="{FF2B5EF4-FFF2-40B4-BE49-F238E27FC236}">
                        <a16:creationId xmlns:a16="http://schemas.microsoft.com/office/drawing/2014/main" id="{225B98E0-8952-EC4F-9240-B98CA705D1AE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56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B254CF8A-E622-F94B-98A4-80426437E45E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157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288" dirty="0"/>
                      <a:t>Data Hazards</a:t>
                    </a:r>
                  </a:p>
                </p:txBody>
              </p:sp>
            </p:grpSp>
            <p:pic>
              <p:nvPicPr>
                <p:cNvPr id="96" name="Graphic 95" descr="Question mark with solid fill">
                  <a:extLst>
                    <a:ext uri="{FF2B5EF4-FFF2-40B4-BE49-F238E27FC236}">
                      <a16:creationId xmlns:a16="http://schemas.microsoft.com/office/drawing/2014/main" id="{4C4B99E2-105E-AF4C-98E4-A5DF0B71B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02" name="Graphic 101" descr="Question mark with solid fill">
                <a:extLst>
                  <a:ext uri="{FF2B5EF4-FFF2-40B4-BE49-F238E27FC236}">
                    <a16:creationId xmlns:a16="http://schemas.microsoft.com/office/drawing/2014/main" id="{28658CA5-F38A-1E44-AC10-4E2B87BA9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03" name="Graphic 102" descr="Question mark with solid fill">
                <a:extLst>
                  <a:ext uri="{FF2B5EF4-FFF2-40B4-BE49-F238E27FC236}">
                    <a16:creationId xmlns:a16="http://schemas.microsoft.com/office/drawing/2014/main" id="{BF837F04-E468-2747-882C-B25AE0C24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57DBFA-6B78-0942-8579-2210C6406081}"/>
                </a:ext>
              </a:extLst>
            </p:cNvPr>
            <p:cNvGrpSpPr/>
            <p:nvPr/>
          </p:nvGrpSpPr>
          <p:grpSpPr>
            <a:xfrm>
              <a:off x="4987575" y="4173988"/>
              <a:ext cx="1732482" cy="1225874"/>
              <a:chOff x="5030439" y="4188276"/>
              <a:chExt cx="1732482" cy="1225874"/>
            </a:xfrm>
          </p:grpSpPr>
          <p:pic>
            <p:nvPicPr>
              <p:cNvPr id="63" name="Graphic 62" descr="Question mark with solid fill">
                <a:extLst>
                  <a:ext uri="{FF2B5EF4-FFF2-40B4-BE49-F238E27FC236}">
                    <a16:creationId xmlns:a16="http://schemas.microsoft.com/office/drawing/2014/main" id="{2C535621-7B9C-BB43-8468-46C6BC1BC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030439" y="4188276"/>
                <a:ext cx="1204904" cy="1204904"/>
              </a:xfrm>
              <a:prstGeom prst="rect">
                <a:avLst/>
              </a:prstGeom>
            </p:spPr>
          </p:pic>
          <p:pic>
            <p:nvPicPr>
              <p:cNvPr id="115" name="Graphic 114" descr="Exclamation mark with solid fill">
                <a:extLst>
                  <a:ext uri="{FF2B5EF4-FFF2-40B4-BE49-F238E27FC236}">
                    <a16:creationId xmlns:a16="http://schemas.microsoft.com/office/drawing/2014/main" id="{95BA4A1D-1A3C-BB46-B080-4E0D52C1D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37047" y="4188276"/>
                <a:ext cx="1225874" cy="1225874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7B463B-71B1-3649-90E3-45CC570A14A9}"/>
                </a:ext>
              </a:extLst>
            </p:cNvPr>
            <p:cNvGrpSpPr/>
            <p:nvPr/>
          </p:nvGrpSpPr>
          <p:grpSpPr>
            <a:xfrm>
              <a:off x="7887161" y="-3977969"/>
              <a:ext cx="3394842" cy="3394842"/>
              <a:chOff x="408446" y="-219797"/>
              <a:chExt cx="3394842" cy="33948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BB9ED41-765B-A649-B788-E0403B6EC36B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408446" y="-219797"/>
                <a:chExt cx="3394842" cy="3394842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E33B824-BF9C-8742-BF3E-3C93AA578889}"/>
                    </a:ext>
                  </a:extLst>
                </p:cNvPr>
                <p:cNvGrpSpPr/>
                <p:nvPr/>
              </p:nvGrpSpPr>
              <p:grpSpPr>
                <a:xfrm>
                  <a:off x="408446" y="-219797"/>
                  <a:ext cx="3394842" cy="3394842"/>
                  <a:chOff x="576098" y="574291"/>
                  <a:chExt cx="3394842" cy="3394842"/>
                </a:xfrm>
              </p:grpSpPr>
              <p:sp>
                <p:nvSpPr>
                  <p:cNvPr id="127" name="Diamond 126">
                    <a:extLst>
                      <a:ext uri="{FF2B5EF4-FFF2-40B4-BE49-F238E27FC236}">
                        <a16:creationId xmlns:a16="http://schemas.microsoft.com/office/drawing/2014/main" id="{EF5D5FA9-1589-9645-8AC8-AE9A738AF43F}"/>
                      </a:ext>
                    </a:extLst>
                  </p:cNvPr>
                  <p:cNvSpPr/>
                  <p:nvPr/>
                </p:nvSpPr>
                <p:spPr>
                  <a:xfrm>
                    <a:off x="576098" y="574291"/>
                    <a:ext cx="3394842" cy="3394842"/>
                  </a:xfrm>
                  <a:prstGeom prst="diamond">
                    <a:avLst/>
                  </a:prstGeom>
                  <a:solidFill>
                    <a:schemeClr val="bg1"/>
                  </a:solidFill>
                  <a:ln w="1270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656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F2417D8-5CC8-DB42-88BA-395F727E2B85}"/>
                      </a:ext>
                    </a:extLst>
                  </p:cNvPr>
                  <p:cNvSpPr/>
                  <p:nvPr/>
                </p:nvSpPr>
                <p:spPr>
                  <a:xfrm>
                    <a:off x="1394975" y="2781166"/>
                    <a:ext cx="1775942" cy="3157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GB" sz="1288" dirty="0"/>
                      <a:t>Data Hazards</a:t>
                    </a:r>
                  </a:p>
                </p:txBody>
              </p:sp>
            </p:grpSp>
            <p:pic>
              <p:nvPicPr>
                <p:cNvPr id="126" name="Graphic 125" descr="Question mark with solid fill">
                  <a:extLst>
                    <a:ext uri="{FF2B5EF4-FFF2-40B4-BE49-F238E27FC236}">
                      <a16:creationId xmlns:a16="http://schemas.microsoft.com/office/drawing/2014/main" id="{85CD5B91-FDBC-6141-83A4-8814A8BCB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660" y="521351"/>
                  <a:ext cx="1204904" cy="1204904"/>
                </a:xfrm>
                <a:prstGeom prst="rect">
                  <a:avLst/>
                </a:prstGeom>
              </p:spPr>
            </p:pic>
          </p:grpSp>
          <p:pic>
            <p:nvPicPr>
              <p:cNvPr id="123" name="Graphic 122" descr="Question mark with solid fill">
                <a:extLst>
                  <a:ext uri="{FF2B5EF4-FFF2-40B4-BE49-F238E27FC236}">
                    <a16:creationId xmlns:a16="http://schemas.microsoft.com/office/drawing/2014/main" id="{E52338C5-91D3-BD4B-8D92-A1CCDFD8B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23030">
                <a:off x="2180412" y="1097588"/>
                <a:ext cx="783042" cy="783042"/>
              </a:xfrm>
              <a:prstGeom prst="rect">
                <a:avLst/>
              </a:prstGeom>
            </p:spPr>
          </p:pic>
          <p:pic>
            <p:nvPicPr>
              <p:cNvPr id="124" name="Graphic 123" descr="Question mark with solid fill">
                <a:extLst>
                  <a:ext uri="{FF2B5EF4-FFF2-40B4-BE49-F238E27FC236}">
                    <a16:creationId xmlns:a16="http://schemas.microsoft.com/office/drawing/2014/main" id="{02BA4908-DAC2-3748-B128-AC6F39C6F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 rot="19988830">
                <a:off x="1229686" y="1037009"/>
                <a:ext cx="783042" cy="783042"/>
              </a:xfrm>
              <a:prstGeom prst="rect">
                <a:avLst/>
              </a:prstGeom>
            </p:spPr>
          </p:pic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060532-AB42-DC44-97F4-32C4FD0D04EC}"/>
                </a:ext>
              </a:extLst>
            </p:cNvPr>
            <p:cNvGrpSpPr/>
            <p:nvPr/>
          </p:nvGrpSpPr>
          <p:grpSpPr>
            <a:xfrm>
              <a:off x="4156726" y="-239283"/>
              <a:ext cx="3394842" cy="3394842"/>
              <a:chOff x="408446" y="-219797"/>
              <a:chExt cx="3394842" cy="339484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97DC0DFF-806B-314F-AF2D-DD58BF544E28}"/>
                  </a:ext>
                </a:extLst>
              </p:cNvPr>
              <p:cNvGrpSpPr/>
              <p:nvPr/>
            </p:nvGrpSpPr>
            <p:grpSpPr>
              <a:xfrm>
                <a:off x="408446" y="-219797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2" name="Diamond 131">
                  <a:extLst>
                    <a:ext uri="{FF2B5EF4-FFF2-40B4-BE49-F238E27FC236}">
                      <a16:creationId xmlns:a16="http://schemas.microsoft.com/office/drawing/2014/main" id="{C81B6D31-9731-F245-A63E-F175280744C1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2FA0784-2816-2544-88B8-0B5871AB3E91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pic>
            <p:nvPicPr>
              <p:cNvPr id="131" name="Graphic 130" descr="Question mark with solid fill">
                <a:extLst>
                  <a:ext uri="{FF2B5EF4-FFF2-40B4-BE49-F238E27FC236}">
                    <a16:creationId xmlns:a16="http://schemas.microsoft.com/office/drawing/2014/main" id="{BB4E10E4-71CF-A248-A1F5-045CBC28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489660" y="521351"/>
                <a:ext cx="1204904" cy="1204904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C87C5D-820F-F848-B8C7-9C84E316F951}"/>
                </a:ext>
              </a:extLst>
            </p:cNvPr>
            <p:cNvGrpSpPr/>
            <p:nvPr/>
          </p:nvGrpSpPr>
          <p:grpSpPr>
            <a:xfrm>
              <a:off x="11638715" y="-287631"/>
              <a:ext cx="3394842" cy="3394842"/>
              <a:chOff x="4302416" y="3587505"/>
              <a:chExt cx="3394842" cy="339484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720960B-8B46-A942-9298-B6C7D27D12F8}"/>
                  </a:ext>
                </a:extLst>
              </p:cNvPr>
              <p:cNvGrpSpPr/>
              <p:nvPr/>
            </p:nvGrpSpPr>
            <p:grpSpPr>
              <a:xfrm>
                <a:off x="4302416" y="3587505"/>
                <a:ext cx="3394842" cy="3394842"/>
                <a:chOff x="576098" y="574291"/>
                <a:chExt cx="3394842" cy="3394842"/>
              </a:xfrm>
            </p:grpSpPr>
            <p:sp>
              <p:nvSpPr>
                <p:cNvPr id="138" name="Diamond 137">
                  <a:extLst>
                    <a:ext uri="{FF2B5EF4-FFF2-40B4-BE49-F238E27FC236}">
                      <a16:creationId xmlns:a16="http://schemas.microsoft.com/office/drawing/2014/main" id="{78908B1C-BF03-474E-B9B5-4E640A3BC8F7}"/>
                    </a:ext>
                  </a:extLst>
                </p:cNvPr>
                <p:cNvSpPr/>
                <p:nvPr/>
              </p:nvSpPr>
              <p:spPr>
                <a:xfrm>
                  <a:off x="576098" y="574291"/>
                  <a:ext cx="3394842" cy="3394842"/>
                </a:xfrm>
                <a:prstGeom prst="diamond">
                  <a:avLst/>
                </a:prstGeom>
                <a:solidFill>
                  <a:schemeClr val="bg1"/>
                </a:solidFill>
                <a:ln w="1270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56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3063BB9-05B6-ED4D-9DF8-B33ABFF526A4}"/>
                    </a:ext>
                  </a:extLst>
                </p:cNvPr>
                <p:cNvSpPr/>
                <p:nvPr/>
              </p:nvSpPr>
              <p:spPr>
                <a:xfrm>
                  <a:off x="1394975" y="2781166"/>
                  <a:ext cx="1775942" cy="3157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88" dirty="0"/>
                    <a:t>Data Hazards</a:t>
                  </a: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83C896-1309-B74B-A630-894FB275903F}"/>
                  </a:ext>
                </a:extLst>
              </p:cNvPr>
              <p:cNvGrpSpPr/>
              <p:nvPr/>
            </p:nvGrpSpPr>
            <p:grpSpPr>
              <a:xfrm>
                <a:off x="5139975" y="4326388"/>
                <a:ext cx="1732482" cy="1225874"/>
                <a:chOff x="5030439" y="4188276"/>
                <a:chExt cx="1732482" cy="1225874"/>
              </a:xfrm>
            </p:grpSpPr>
            <p:pic>
              <p:nvPicPr>
                <p:cNvPr id="141" name="Graphic 140" descr="Question mark with solid fill">
                  <a:extLst>
                    <a:ext uri="{FF2B5EF4-FFF2-40B4-BE49-F238E27FC236}">
                      <a16:creationId xmlns:a16="http://schemas.microsoft.com/office/drawing/2014/main" id="{D1BD31D9-7EE9-7549-B0D8-6BBDD63C5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30439" y="4188276"/>
                  <a:ext cx="1204904" cy="12049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Exclamation mark with solid fill">
                  <a:extLst>
                    <a:ext uri="{FF2B5EF4-FFF2-40B4-BE49-F238E27FC236}">
                      <a16:creationId xmlns:a16="http://schemas.microsoft.com/office/drawing/2014/main" id="{322CA605-BB3E-5440-9328-6AC122469C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047" y="4188276"/>
                  <a:ext cx="1225874" cy="122587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2146372-222D-FF4A-B775-6DC766EF0AA3}"/>
              </a:ext>
            </a:extLst>
          </p:cNvPr>
          <p:cNvSpPr/>
          <p:nvPr/>
        </p:nvSpPr>
        <p:spPr>
          <a:xfrm>
            <a:off x="4815148" y="526068"/>
            <a:ext cx="7569051" cy="1713220"/>
          </a:xfrm>
          <a:prstGeom prst="rect">
            <a:avLst/>
          </a:prstGeom>
          <a:noFill/>
        </p:spPr>
        <p:txBody>
          <a:bodyPr wrap="none" lIns="84133" tIns="42066" rIns="84133" bIns="42066">
            <a:spAutoFit/>
          </a:bodyPr>
          <a:lstStyle/>
          <a:p>
            <a:pPr algn="ctr"/>
            <a:r>
              <a:rPr lang="en-GB" sz="10581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114300" dir="3000000" algn="tl" rotWithShape="0">
                    <a:schemeClr val="tx1">
                      <a:lumMod val="75000"/>
                      <a:lumOff val="25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9725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67979B8B-D382-5547-A2A4-5644FF7CDF26}"/>
              </a:ext>
            </a:extLst>
          </p:cNvPr>
          <p:cNvSpPr/>
          <p:nvPr/>
        </p:nvSpPr>
        <p:spPr>
          <a:xfrm>
            <a:off x="5166338" y="637598"/>
            <a:ext cx="5629810" cy="5524577"/>
          </a:xfrm>
          <a:prstGeom prst="diamond">
            <a:avLst/>
          </a:prstGeom>
          <a:solidFill>
            <a:schemeClr val="bg1"/>
          </a:solidFill>
          <a:ln w="136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56" dirty="0"/>
          </a:p>
        </p:txBody>
      </p:sp>
      <p:pic>
        <p:nvPicPr>
          <p:cNvPr id="5" name="Content Placeholder 4" descr="A picture containing text, orange, red, colorful&#10;&#10;Description automatically generated">
            <a:extLst>
              <a:ext uri="{FF2B5EF4-FFF2-40B4-BE49-F238E27FC236}">
                <a16:creationId xmlns:a16="http://schemas.microsoft.com/office/drawing/2014/main" id="{AA238634-5B9B-3C4C-B380-6CB72BA7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869562" y="-923356"/>
            <a:ext cx="4921666" cy="4900580"/>
          </a:xfrm>
        </p:spPr>
      </p:pic>
    </p:spTree>
    <p:extLst>
      <p:ext uri="{BB962C8B-B14F-4D97-AF65-F5344CB8AC3E}">
        <p14:creationId xmlns:p14="http://schemas.microsoft.com/office/powerpoint/2010/main" val="38340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orange, colorful&#10;&#10;Description automatically generated">
            <a:extLst>
              <a:ext uri="{FF2B5EF4-FFF2-40B4-BE49-F238E27FC236}">
                <a16:creationId xmlns:a16="http://schemas.microsoft.com/office/drawing/2014/main" id="{26E45A98-884C-C042-9C18-29AE7923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4157762" y="668926"/>
            <a:ext cx="6084688" cy="59393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6D19AC-A5EC-C043-BD87-524580FCE572}"/>
              </a:ext>
            </a:extLst>
          </p:cNvPr>
          <p:cNvSpPr/>
          <p:nvPr/>
        </p:nvSpPr>
        <p:spPr>
          <a:xfrm>
            <a:off x="4511803" y="2201675"/>
            <a:ext cx="5624058" cy="257704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84133" tIns="42066" rIns="84133" bIns="42066">
            <a:spAutoFit/>
          </a:bodyPr>
          <a:lstStyle/>
          <a:p>
            <a:pPr algn="ctr"/>
            <a:r>
              <a:rPr lang="en-GB" sz="809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215799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67C7326-9E1C-5C42-9CB5-9CC7E9ACE995}"/>
              </a:ext>
            </a:extLst>
          </p:cNvPr>
          <p:cNvGrpSpPr/>
          <p:nvPr/>
        </p:nvGrpSpPr>
        <p:grpSpPr>
          <a:xfrm>
            <a:off x="4872628" y="1559964"/>
            <a:ext cx="3123541" cy="3123541"/>
            <a:chOff x="4351271" y="624005"/>
            <a:chExt cx="3394842" cy="3394842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2535B66A-2CD6-A444-8041-4ADF3CE73095}"/>
                </a:ext>
              </a:extLst>
            </p:cNvPr>
            <p:cNvSpPr/>
            <p:nvPr/>
          </p:nvSpPr>
          <p:spPr>
            <a:xfrm>
              <a:off x="4351271" y="624005"/>
              <a:ext cx="3394842" cy="3394842"/>
            </a:xfrm>
            <a:prstGeom prst="diamond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56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198DE7-BD62-5E43-BF74-CFDB1F8FFA80}"/>
                </a:ext>
              </a:extLst>
            </p:cNvPr>
            <p:cNvSpPr/>
            <p:nvPr/>
          </p:nvSpPr>
          <p:spPr>
            <a:xfrm>
              <a:off x="5170148" y="2864746"/>
              <a:ext cx="1775942" cy="53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88" dirty="0"/>
                <a:t>Danger of misuse</a:t>
              </a:r>
            </a:p>
            <a:p>
              <a:pPr algn="ctr"/>
              <a:endParaRPr lang="en-GB" sz="1288" dirty="0"/>
            </a:p>
          </p:txBody>
        </p:sp>
      </p:grpSp>
      <p:pic>
        <p:nvPicPr>
          <p:cNvPr id="29" name="Graphic 28" descr="Hammer with solid fill">
            <a:extLst>
              <a:ext uri="{FF2B5EF4-FFF2-40B4-BE49-F238E27FC236}">
                <a16:creationId xmlns:a16="http://schemas.microsoft.com/office/drawing/2014/main" id="{D729AB08-E67F-E14E-A4F6-674E08B8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383" y="2136495"/>
            <a:ext cx="1237671" cy="123767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88EF7B1-3740-4644-AA63-3AF2E88F0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56866">
            <a:off x="6383127" y="2878620"/>
            <a:ext cx="480874" cy="4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9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1567</TotalTime>
  <Words>135</Words>
  <Application>Microsoft Macintosh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Thurlby</dc:creator>
  <cp:lastModifiedBy>Nina Di Cara</cp:lastModifiedBy>
  <cp:revision>22</cp:revision>
  <dcterms:created xsi:type="dcterms:W3CDTF">2021-04-14T09:45:08Z</dcterms:created>
  <dcterms:modified xsi:type="dcterms:W3CDTF">2021-05-10T15:53:11Z</dcterms:modified>
</cp:coreProperties>
</file>