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sldIdLst>
    <p:sldId id="815" r:id="rId5"/>
    <p:sldId id="831" r:id="rId6"/>
    <p:sldId id="832" r:id="rId7"/>
    <p:sldId id="836" r:id="rId8"/>
    <p:sldId id="834" r:id="rId9"/>
    <p:sldId id="835" r:id="rId10"/>
    <p:sldId id="837" r:id="rId11"/>
    <p:sldId id="833" r:id="rId12"/>
  </p:sldIdLst>
  <p:sldSz cx="9144000" cy="5143500" type="screen16x9"/>
  <p:notesSz cx="6805613" cy="9944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43B75A66-9E91-4DD9-B746-828A96ED2253}">
          <p14:sldIdLst>
            <p14:sldId id="815"/>
            <p14:sldId id="831"/>
            <p14:sldId id="832"/>
            <p14:sldId id="836"/>
            <p14:sldId id="834"/>
            <p14:sldId id="835"/>
            <p14:sldId id="837"/>
            <p14:sldId id="8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04040"/>
    <a:srgbClr val="1C1C1C"/>
    <a:srgbClr val="DEDEDE"/>
    <a:srgbClr val="66FFCC"/>
    <a:srgbClr val="3DF5A2"/>
    <a:srgbClr val="00FFFF"/>
    <a:srgbClr val="00FF40"/>
    <a:srgbClr val="CCFF99"/>
    <a:srgbClr val="007DFF"/>
    <a:srgbClr val="E0F2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CD232D-0296-4F7F-4138-B2BD236A41FB}" v="2" dt="2021-01-29T11:14:52.798"/>
    <p1510:client id="{DB4C6B36-1E33-2C41-A265-76D207113260}" v="75" dt="2021-01-29T11:14:08.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Basiri" userId="S::abasiri@turing.ac.uk::813b3179-0079-4f18-a810-da2bedccc17a" providerId="AD" clId="Web-{96CD232D-0296-4F7F-4138-B2BD236A41FB}"/>
    <pc:docChg chg="modSld">
      <pc:chgData name="Ana Basiri" userId="S::abasiri@turing.ac.uk::813b3179-0079-4f18-a810-da2bedccc17a" providerId="AD" clId="Web-{96CD232D-0296-4F7F-4138-B2BD236A41FB}" dt="2021-01-29T11:14:52.798" v="1" actId="20577"/>
      <pc:docMkLst>
        <pc:docMk/>
      </pc:docMkLst>
      <pc:sldChg chg="modSp">
        <pc:chgData name="Ana Basiri" userId="S::abasiri@turing.ac.uk::813b3179-0079-4f18-a810-da2bedccc17a" providerId="AD" clId="Web-{96CD232D-0296-4F7F-4138-B2BD236A41FB}" dt="2021-01-29T11:14:52.798" v="1" actId="20577"/>
        <pc:sldMkLst>
          <pc:docMk/>
          <pc:sldMk cId="1087302982" sldId="833"/>
        </pc:sldMkLst>
        <pc:spChg chg="mod">
          <ac:chgData name="Ana Basiri" userId="S::abasiri@turing.ac.uk::813b3179-0079-4f18-a810-da2bedccc17a" providerId="AD" clId="Web-{96CD232D-0296-4F7F-4138-B2BD236A41FB}" dt="2021-01-29T11:14:52.798" v="1" actId="20577"/>
          <ac:spMkLst>
            <pc:docMk/>
            <pc:sldMk cId="1087302982" sldId="833"/>
            <ac:spMk id="4" creationId="{F9B2E4CD-9C53-364B-B310-CF3356CBA3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235226-B145-4E10-983B-1CC3FFD77C77}"/>
              </a:ext>
            </a:extLst>
          </p:cNvPr>
          <p:cNvSpPr>
            <a:spLocks noGrp="1"/>
          </p:cNvSpPr>
          <p:nvPr>
            <p:ph type="hdr" sz="quarter"/>
          </p:nvPr>
        </p:nvSpPr>
        <p:spPr>
          <a:xfrm>
            <a:off x="0" y="0"/>
            <a:ext cx="2949575"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C4CFC5A7-8C8B-4687-B28B-5BF9AEB6A4DE}"/>
              </a:ext>
            </a:extLst>
          </p:cNvPr>
          <p:cNvSpPr>
            <a:spLocks noGrp="1"/>
          </p:cNvSpPr>
          <p:nvPr>
            <p:ph type="dt" idx="1"/>
          </p:nvPr>
        </p:nvSpPr>
        <p:spPr>
          <a:xfrm>
            <a:off x="3854450" y="0"/>
            <a:ext cx="2949575"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E418932-800F-49B7-9B85-80D8118CABFE}" type="datetimeFigureOut">
              <a:rPr lang="en-GB"/>
              <a:pPr>
                <a:defRPr/>
              </a:pPr>
              <a:t>29/01/2021</a:t>
            </a:fld>
            <a:endParaRPr lang="en-GB"/>
          </a:p>
        </p:txBody>
      </p:sp>
      <p:sp>
        <p:nvSpPr>
          <p:cNvPr id="4" name="Slide Image Placeholder 3">
            <a:extLst>
              <a:ext uri="{FF2B5EF4-FFF2-40B4-BE49-F238E27FC236}">
                <a16:creationId xmlns:a16="http://schemas.microsoft.com/office/drawing/2014/main" id="{46F1F158-007E-427F-8465-C2613159418F}"/>
              </a:ext>
            </a:extLst>
          </p:cNvPr>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44E36E06-D37F-4889-B95F-01BE44729479}"/>
              </a:ext>
            </a:extLst>
          </p:cNvPr>
          <p:cNvSpPr>
            <a:spLocks noGrp="1"/>
          </p:cNvSpPr>
          <p:nvPr>
            <p:ph type="body" sz="quarter" idx="3"/>
          </p:nvPr>
        </p:nvSpPr>
        <p:spPr>
          <a:xfrm>
            <a:off x="681038" y="4722813"/>
            <a:ext cx="5443537" cy="4475162"/>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7F15012-0BDA-4DFA-8088-A120A094BDD7}"/>
              </a:ext>
            </a:extLst>
          </p:cNvPr>
          <p:cNvSpPr>
            <a:spLocks noGrp="1"/>
          </p:cNvSpPr>
          <p:nvPr>
            <p:ph type="ftr" sz="quarter" idx="4"/>
          </p:nvPr>
        </p:nvSpPr>
        <p:spPr>
          <a:xfrm>
            <a:off x="0" y="9445625"/>
            <a:ext cx="2949575"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39AE7443-C6D5-424B-AFA3-DE5D710955E3}"/>
              </a:ext>
            </a:extLst>
          </p:cNvPr>
          <p:cNvSpPr>
            <a:spLocks noGrp="1"/>
          </p:cNvSpPr>
          <p:nvPr>
            <p:ph type="sldNum" sz="quarter" idx="5"/>
          </p:nvPr>
        </p:nvSpPr>
        <p:spPr>
          <a:xfrm>
            <a:off x="3854450" y="9445625"/>
            <a:ext cx="2949575"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0FE0A2-34EE-413D-B87D-BE548BE2D9D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op slid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3560" cy="571512"/>
          </a:xfrm>
        </p:spPr>
        <p:txBody>
          <a:bodyPr/>
          <a:lstStyle>
            <a:lvl1pPr marL="0" indent="0">
              <a:lnSpc>
                <a:spcPct val="100000"/>
              </a:lnSpc>
              <a:buNone/>
              <a:defRPr sz="3400" b="1">
                <a:solidFill>
                  <a:schemeClr val="bg1"/>
                </a:solidFill>
              </a:defRPr>
            </a:lvl1pPr>
          </a:lstStyle>
          <a:p>
            <a:r>
              <a:rPr lang="en-US" err="1"/>
              <a:t>Slidedeck</a:t>
            </a:r>
            <a:r>
              <a:rPr lang="en-US"/>
              <a:t>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356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800" y="416704"/>
            <a:ext cx="2174239" cy="953238"/>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431800" y="3647477"/>
            <a:ext cx="4353560" cy="454025"/>
          </a:xfrm>
        </p:spPr>
        <p:txBody>
          <a:bodyPr/>
          <a:lstStyle>
            <a:lvl1pPr marL="0" indent="0">
              <a:buNone/>
              <a:defRPr sz="2800" b="0">
                <a:solidFill>
                  <a:schemeClr val="bg1"/>
                </a:solidFill>
              </a:defRPr>
            </a:lvl1pPr>
          </a:lstStyle>
          <a:p>
            <a:pPr lvl="0"/>
            <a:r>
              <a:rPr lang="en-US"/>
              <a:t>Presenter name</a:t>
            </a:r>
            <a:endParaRPr lang="en-GB"/>
          </a:p>
        </p:txBody>
      </p:sp>
      <p:sp>
        <p:nvSpPr>
          <p:cNvPr id="7" name="Picture Placeholder 10">
            <a:extLst>
              <a:ext uri="{FF2B5EF4-FFF2-40B4-BE49-F238E27FC236}">
                <a16:creationId xmlns:a16="http://schemas.microsoft.com/office/drawing/2014/main" id="{880E1784-6502-40DF-8151-F6A3B84DF5AA}"/>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solidFill>
                  <a:schemeClr val="bg1"/>
                </a:solidFill>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
        <p:nvSpPr>
          <p:cNvPr id="8" name="Text Placeholder 10">
            <a:extLst>
              <a:ext uri="{FF2B5EF4-FFF2-40B4-BE49-F238E27FC236}">
                <a16:creationId xmlns:a16="http://schemas.microsoft.com/office/drawing/2014/main" id="{04159485-7AE4-45B9-8FA2-4245C572E1F9}"/>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75648210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ullets, image (Light)">
    <p:bg>
      <p:bgPr>
        <a:solidFill>
          <a:schemeClr val="bg2"/>
        </a:solidFill>
        <a:effectLst/>
      </p:bgPr>
    </p:bg>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53F70B52-F7B4-4FC4-9472-3F73A12A493D}"/>
              </a:ext>
            </a:extLst>
          </p:cNvPr>
          <p:cNvSpPr>
            <a:spLocks noGrp="1"/>
          </p:cNvSpPr>
          <p:nvPr>
            <p:ph type="body" sz="quarter" idx="11" hasCustomPrompt="1"/>
          </p:nvPr>
        </p:nvSpPr>
        <p:spPr>
          <a:xfrm>
            <a:off x="431800" y="682940"/>
            <a:ext cx="3920400" cy="3471618"/>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tx1"/>
                </a:solidFill>
              </a:defRPr>
            </a:lvl3pPr>
          </a:lstStyle>
          <a:p>
            <a:pPr lvl="1"/>
            <a:r>
              <a:rPr lang="en-US"/>
              <a:t>4 to 6 bullet points</a:t>
            </a:r>
          </a:p>
        </p:txBody>
      </p:sp>
      <p:sp>
        <p:nvSpPr>
          <p:cNvPr id="7" name="Picture Placeholder 2">
            <a:extLst>
              <a:ext uri="{FF2B5EF4-FFF2-40B4-BE49-F238E27FC236}">
                <a16:creationId xmlns:a16="http://schemas.microsoft.com/office/drawing/2014/main" id="{1EFE4AFE-B570-485B-8926-6A4990AFE3DE}"/>
              </a:ext>
            </a:extLst>
          </p:cNvPr>
          <p:cNvSpPr>
            <a:spLocks noGrp="1"/>
          </p:cNvSpPr>
          <p:nvPr>
            <p:ph type="pic" sz="quarter" idx="10"/>
          </p:nvPr>
        </p:nvSpPr>
        <p:spPr>
          <a:xfrm>
            <a:off x="5251450" y="702659"/>
            <a:ext cx="3892550" cy="3471618"/>
          </a:xfrm>
        </p:spPr>
        <p:txBody>
          <a:bodyPr/>
          <a:lstStyle>
            <a:lvl1pPr marL="0" indent="0">
              <a:buNone/>
              <a:defRPr b="0">
                <a:solidFill>
                  <a:schemeClr val="tx1"/>
                </a:solidFill>
              </a:defRPr>
            </a:lvl1pPr>
          </a:lstStyle>
          <a:p>
            <a:r>
              <a:rPr lang="en-GB"/>
              <a:t>Click icon to add picture</a:t>
            </a:r>
          </a:p>
        </p:txBody>
      </p:sp>
      <p:sp>
        <p:nvSpPr>
          <p:cNvPr id="6" name="Text Placeholder 10">
            <a:extLst>
              <a:ext uri="{FF2B5EF4-FFF2-40B4-BE49-F238E27FC236}">
                <a16:creationId xmlns:a16="http://schemas.microsoft.com/office/drawing/2014/main" id="{53BA2A85-F5A5-40CB-8CFB-A4CA7F48FB4D}"/>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121374552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Dark) (Alt)">
    <p:bg>
      <p:bgPr>
        <a:solidFill>
          <a:schemeClr val="tx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791076" y="683054"/>
            <a:ext cx="39211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791075" y="682940"/>
            <a:ext cx="3921125" cy="545115"/>
          </a:xfrm>
        </p:spPr>
        <p:txBody>
          <a:bodyPr/>
          <a:lstStyle>
            <a:lvl1pPr marL="0" indent="0">
              <a:buNone/>
              <a:defRPr sz="2800">
                <a:solidFill>
                  <a:schemeClr val="bg1"/>
                </a:solidFill>
              </a:defRPr>
            </a:lvl1pPr>
            <a:lvl2pPr>
              <a:defRPr sz="1800"/>
            </a:lvl2pPr>
            <a:lvl3pPr>
              <a:defRPr sz="1800"/>
            </a:lvl3pPr>
            <a:lvl4pPr>
              <a:defRPr sz="1800"/>
            </a:lvl4pPr>
            <a:lvl5pPr>
              <a:defRPr sz="1800"/>
            </a:lvl5pPr>
          </a:lstStyle>
          <a:p>
            <a:pPr lvl="0"/>
            <a:r>
              <a:rPr lang="en-GB"/>
              <a:t>Summary heading</a:t>
            </a:r>
          </a:p>
        </p:txBody>
      </p:sp>
      <p:sp>
        <p:nvSpPr>
          <p:cNvPr id="6" name="Picture Placeholder 2">
            <a:extLst>
              <a:ext uri="{FF2B5EF4-FFF2-40B4-BE49-F238E27FC236}">
                <a16:creationId xmlns:a16="http://schemas.microsoft.com/office/drawing/2014/main" id="{657E95CB-6286-4E8D-8ABC-6A9BD85351FD}"/>
              </a:ext>
            </a:extLst>
          </p:cNvPr>
          <p:cNvSpPr>
            <a:spLocks noGrp="1"/>
          </p:cNvSpPr>
          <p:nvPr>
            <p:ph type="pic" sz="quarter" idx="10"/>
          </p:nvPr>
        </p:nvSpPr>
        <p:spPr>
          <a:xfrm>
            <a:off x="0" y="702659"/>
            <a:ext cx="3892550" cy="3451899"/>
          </a:xfrm>
        </p:spPr>
        <p:txBody>
          <a:bodyPr/>
          <a:lstStyle>
            <a:lvl1pPr marL="0" indent="0">
              <a:buNone/>
              <a:defRPr b="0">
                <a:solidFill>
                  <a:schemeClr val="bg1"/>
                </a:solidFill>
              </a:defRPr>
            </a:lvl1pPr>
          </a:lstStyle>
          <a:p>
            <a:r>
              <a:rPr lang="en-GB"/>
              <a:t>Click icon to add picture</a:t>
            </a:r>
          </a:p>
        </p:txBody>
      </p:sp>
      <p:sp>
        <p:nvSpPr>
          <p:cNvPr id="9" name="Text Placeholder 25">
            <a:extLst>
              <a:ext uri="{FF2B5EF4-FFF2-40B4-BE49-F238E27FC236}">
                <a16:creationId xmlns:a16="http://schemas.microsoft.com/office/drawing/2014/main" id="{FA79611A-8145-4287-999D-C17E624B80A5}"/>
              </a:ext>
            </a:extLst>
          </p:cNvPr>
          <p:cNvSpPr>
            <a:spLocks noGrp="1"/>
          </p:cNvSpPr>
          <p:nvPr>
            <p:ph type="body" sz="quarter" idx="12" hasCustomPrompt="1"/>
          </p:nvPr>
        </p:nvSpPr>
        <p:spPr>
          <a:xfrm>
            <a:off x="4791075" y="1294731"/>
            <a:ext cx="3921125" cy="2859827"/>
          </a:xfrm>
        </p:spPr>
        <p:txBody>
          <a:bodyPr/>
          <a:lstStyle>
            <a:lvl1pPr marL="288000" indent="-288000">
              <a:buFont typeface="Arial" panose="020B0604020202020204" pitchFamily="34" charset="0"/>
              <a:buChar char="–"/>
              <a:defRPr sz="2800" b="0">
                <a:solidFill>
                  <a:schemeClr val="bg1"/>
                </a:solidFill>
              </a:defRPr>
            </a:lvl1pPr>
          </a:lstStyle>
          <a:p>
            <a:pPr lvl="0"/>
            <a:r>
              <a:rPr lang="en-US"/>
              <a:t>4 to 6 bullet points</a:t>
            </a:r>
            <a:endParaRPr lang="en-GB"/>
          </a:p>
        </p:txBody>
      </p:sp>
      <p:sp>
        <p:nvSpPr>
          <p:cNvPr id="8" name="Text Placeholder 10">
            <a:extLst>
              <a:ext uri="{FF2B5EF4-FFF2-40B4-BE49-F238E27FC236}">
                <a16:creationId xmlns:a16="http://schemas.microsoft.com/office/drawing/2014/main" id="{19EBAD47-34E4-47D3-9910-93487C768D67}"/>
              </a:ext>
            </a:extLst>
          </p:cNvPr>
          <p:cNvSpPr>
            <a:spLocks noGrp="1"/>
          </p:cNvSpPr>
          <p:nvPr>
            <p:ph type="body" sz="quarter" idx="17" hasCustomPrompt="1"/>
          </p:nvPr>
        </p:nvSpPr>
        <p:spPr>
          <a:xfrm>
            <a:off x="431800" y="4286658"/>
            <a:ext cx="8280400" cy="445680"/>
          </a:xfrm>
        </p:spPr>
        <p:txBody>
          <a:bodyPr anchor="b"/>
          <a:lstStyle>
            <a:lvl1pPr marL="0" indent="0" algn="r">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558609366"/>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p15:clr>
            <a:srgbClr val="FBAE40"/>
          </p15:clr>
        </p15:guide>
        <p15:guide id="7" pos="2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Light) (Al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791076" y="683054"/>
            <a:ext cx="3921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791075" y="682940"/>
            <a:ext cx="3921125" cy="545115"/>
          </a:xfrm>
        </p:spPr>
        <p:txBody>
          <a:bodyPr/>
          <a:lstStyle>
            <a:lvl1pPr marL="0" indent="0">
              <a:buNone/>
              <a:defRPr sz="2800"/>
            </a:lvl1pPr>
            <a:lvl2pPr>
              <a:defRPr sz="1800"/>
            </a:lvl2pPr>
            <a:lvl3pPr>
              <a:defRPr sz="1800"/>
            </a:lvl3pPr>
            <a:lvl4pPr>
              <a:defRPr sz="1800"/>
            </a:lvl4pPr>
            <a:lvl5pPr>
              <a:defRPr sz="1800"/>
            </a:lvl5pPr>
          </a:lstStyle>
          <a:p>
            <a:pPr lvl="0"/>
            <a:r>
              <a:rPr lang="en-GB"/>
              <a:t>Summary heading</a:t>
            </a:r>
          </a:p>
        </p:txBody>
      </p:sp>
      <p:sp>
        <p:nvSpPr>
          <p:cNvPr id="7" name="Text Placeholder 5">
            <a:extLst>
              <a:ext uri="{FF2B5EF4-FFF2-40B4-BE49-F238E27FC236}">
                <a16:creationId xmlns:a16="http://schemas.microsoft.com/office/drawing/2014/main" id="{88E39823-F30B-468B-8008-58BE47430174}"/>
              </a:ext>
            </a:extLst>
          </p:cNvPr>
          <p:cNvSpPr>
            <a:spLocks noGrp="1"/>
          </p:cNvSpPr>
          <p:nvPr>
            <p:ph type="body" sz="quarter" idx="11" hasCustomPrompt="1"/>
          </p:nvPr>
        </p:nvSpPr>
        <p:spPr>
          <a:xfrm>
            <a:off x="4791076" y="1294731"/>
            <a:ext cx="3921124" cy="2859827"/>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bg1"/>
                </a:solidFill>
              </a:defRPr>
            </a:lvl3pPr>
          </a:lstStyle>
          <a:p>
            <a:pPr lvl="1"/>
            <a:r>
              <a:rPr lang="en-US"/>
              <a:t>4 to 6 bullet points</a:t>
            </a:r>
          </a:p>
        </p:txBody>
      </p:sp>
      <p:sp>
        <p:nvSpPr>
          <p:cNvPr id="6" name="Picture Placeholder 2">
            <a:extLst>
              <a:ext uri="{FF2B5EF4-FFF2-40B4-BE49-F238E27FC236}">
                <a16:creationId xmlns:a16="http://schemas.microsoft.com/office/drawing/2014/main" id="{657E95CB-6286-4E8D-8ABC-6A9BD85351FD}"/>
              </a:ext>
            </a:extLst>
          </p:cNvPr>
          <p:cNvSpPr>
            <a:spLocks noGrp="1"/>
          </p:cNvSpPr>
          <p:nvPr>
            <p:ph type="pic" sz="quarter" idx="10"/>
          </p:nvPr>
        </p:nvSpPr>
        <p:spPr>
          <a:xfrm>
            <a:off x="0" y="702659"/>
            <a:ext cx="3892550" cy="3451899"/>
          </a:xfrm>
        </p:spPr>
        <p:txBody>
          <a:bodyPr/>
          <a:lstStyle>
            <a:lvl1pPr marL="0" indent="0">
              <a:buNone/>
              <a:defRPr b="0">
                <a:solidFill>
                  <a:schemeClr val="tx1"/>
                </a:solidFill>
              </a:defRPr>
            </a:lvl1pPr>
          </a:lstStyle>
          <a:p>
            <a:r>
              <a:rPr lang="en-GB"/>
              <a:t>Click icon to add picture</a:t>
            </a:r>
          </a:p>
        </p:txBody>
      </p:sp>
      <p:sp>
        <p:nvSpPr>
          <p:cNvPr id="9" name="Text Placeholder 10">
            <a:extLst>
              <a:ext uri="{FF2B5EF4-FFF2-40B4-BE49-F238E27FC236}">
                <a16:creationId xmlns:a16="http://schemas.microsoft.com/office/drawing/2014/main" id="{706B7CD0-4570-4635-8501-1A046809B772}"/>
              </a:ext>
            </a:extLst>
          </p:cNvPr>
          <p:cNvSpPr>
            <a:spLocks noGrp="1"/>
          </p:cNvSpPr>
          <p:nvPr>
            <p:ph type="body" sz="quarter" idx="17" hasCustomPrompt="1"/>
          </p:nvPr>
        </p:nvSpPr>
        <p:spPr>
          <a:xfrm>
            <a:off x="431800" y="4286658"/>
            <a:ext cx="8280400" cy="445680"/>
          </a:xfrm>
        </p:spPr>
        <p:txBody>
          <a:bodyPr anchor="b"/>
          <a:lstStyle>
            <a:lvl1pPr marL="0" indent="0" algn="r">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2600203034"/>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userDrawn="1">
          <p15:clr>
            <a:srgbClr val="FBAE40"/>
          </p15:clr>
        </p15:guide>
        <p15:guide id="7" pos="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ullets, image (Dark) (Alt)">
    <p:bg>
      <p:bgPr>
        <a:solidFill>
          <a:schemeClr val="tx2"/>
        </a:solidFill>
        <a:effectLst/>
      </p:bgPr>
    </p:bg>
    <p:spTree>
      <p:nvGrpSpPr>
        <p:cNvPr id="1" name=""/>
        <p:cNvGrpSpPr/>
        <p:nvPr/>
      </p:nvGrpSpPr>
      <p:grpSpPr>
        <a:xfrm>
          <a:off x="0" y="0"/>
          <a:ext cx="0" cy="0"/>
          <a:chOff x="0" y="0"/>
          <a:chExt cx="0" cy="0"/>
        </a:xfrm>
      </p:grpSpPr>
      <p:sp>
        <p:nvSpPr>
          <p:cNvPr id="8" name="Text Placeholder 11">
            <a:extLst>
              <a:ext uri="{FF2B5EF4-FFF2-40B4-BE49-F238E27FC236}">
                <a16:creationId xmlns:a16="http://schemas.microsoft.com/office/drawing/2014/main" id="{1BA11250-F612-4164-9C20-CAEEC9CF7F9C}"/>
              </a:ext>
            </a:extLst>
          </p:cNvPr>
          <p:cNvSpPr>
            <a:spLocks noGrp="1"/>
          </p:cNvSpPr>
          <p:nvPr>
            <p:ph type="body" sz="quarter" idx="14" hasCustomPrompt="1"/>
          </p:nvPr>
        </p:nvSpPr>
        <p:spPr>
          <a:xfrm>
            <a:off x="4791076" y="682940"/>
            <a:ext cx="3921124" cy="3471618"/>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
        <p:nvSpPr>
          <p:cNvPr id="5" name="Picture Placeholder 2">
            <a:extLst>
              <a:ext uri="{FF2B5EF4-FFF2-40B4-BE49-F238E27FC236}">
                <a16:creationId xmlns:a16="http://schemas.microsoft.com/office/drawing/2014/main" id="{66DCB931-AF3E-493E-BBC5-0ACD78686AB6}"/>
              </a:ext>
            </a:extLst>
          </p:cNvPr>
          <p:cNvSpPr>
            <a:spLocks noGrp="1"/>
          </p:cNvSpPr>
          <p:nvPr>
            <p:ph type="pic" sz="quarter" idx="10"/>
          </p:nvPr>
        </p:nvSpPr>
        <p:spPr>
          <a:xfrm>
            <a:off x="0" y="702659"/>
            <a:ext cx="3892550" cy="3451899"/>
          </a:xfrm>
        </p:spPr>
        <p:txBody>
          <a:bodyPr/>
          <a:lstStyle>
            <a:lvl1pPr marL="0" indent="0">
              <a:buNone/>
              <a:defRPr b="0">
                <a:solidFill>
                  <a:schemeClr val="bg1"/>
                </a:solidFill>
              </a:defRPr>
            </a:lvl1pPr>
          </a:lstStyle>
          <a:p>
            <a:r>
              <a:rPr lang="en-GB"/>
              <a:t>Click icon to add picture</a:t>
            </a:r>
          </a:p>
        </p:txBody>
      </p:sp>
      <p:sp>
        <p:nvSpPr>
          <p:cNvPr id="6" name="Text Placeholder 10">
            <a:extLst>
              <a:ext uri="{FF2B5EF4-FFF2-40B4-BE49-F238E27FC236}">
                <a16:creationId xmlns:a16="http://schemas.microsoft.com/office/drawing/2014/main" id="{35CA2A06-7CE8-4E75-A56B-82FE138B99A4}"/>
              </a:ext>
            </a:extLst>
          </p:cNvPr>
          <p:cNvSpPr>
            <a:spLocks noGrp="1"/>
          </p:cNvSpPr>
          <p:nvPr>
            <p:ph type="body" sz="quarter" idx="17" hasCustomPrompt="1"/>
          </p:nvPr>
        </p:nvSpPr>
        <p:spPr>
          <a:xfrm>
            <a:off x="431800" y="4286658"/>
            <a:ext cx="8280400" cy="445680"/>
          </a:xfrm>
        </p:spPr>
        <p:txBody>
          <a:bodyPr anchor="b"/>
          <a:lstStyle>
            <a:lvl1pPr marL="0" indent="0" algn="r">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3793268686"/>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272" userDrawn="1">
          <p15:clr>
            <a:srgbClr val="FBAE40"/>
          </p15:clr>
        </p15:guide>
        <p15:guide id="7" pos="301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ullets, image (Alt)">
    <p:bg>
      <p:bgPr>
        <a:solidFill>
          <a:schemeClr val="bg2"/>
        </a:solidFill>
        <a:effectLst/>
      </p:bgPr>
    </p:bg>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53F70B52-F7B4-4FC4-9472-3F73A12A493D}"/>
              </a:ext>
            </a:extLst>
          </p:cNvPr>
          <p:cNvSpPr>
            <a:spLocks noGrp="1"/>
          </p:cNvSpPr>
          <p:nvPr>
            <p:ph type="body" sz="quarter" idx="11" hasCustomPrompt="1"/>
          </p:nvPr>
        </p:nvSpPr>
        <p:spPr>
          <a:xfrm>
            <a:off x="4787900" y="682940"/>
            <a:ext cx="3920400" cy="3471618"/>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tx1"/>
                </a:solidFill>
              </a:defRPr>
            </a:lvl3pPr>
          </a:lstStyle>
          <a:p>
            <a:pPr lvl="1"/>
            <a:r>
              <a:rPr lang="en-US"/>
              <a:t>4 to 6 bullet points</a:t>
            </a:r>
          </a:p>
        </p:txBody>
      </p:sp>
      <p:sp>
        <p:nvSpPr>
          <p:cNvPr id="4" name="Picture Placeholder 2">
            <a:extLst>
              <a:ext uri="{FF2B5EF4-FFF2-40B4-BE49-F238E27FC236}">
                <a16:creationId xmlns:a16="http://schemas.microsoft.com/office/drawing/2014/main" id="{E819D4C3-6603-43E5-90D7-20E616ECFDD9}"/>
              </a:ext>
            </a:extLst>
          </p:cNvPr>
          <p:cNvSpPr>
            <a:spLocks noGrp="1"/>
          </p:cNvSpPr>
          <p:nvPr>
            <p:ph type="pic" sz="quarter" idx="10"/>
          </p:nvPr>
        </p:nvSpPr>
        <p:spPr>
          <a:xfrm>
            <a:off x="0" y="702659"/>
            <a:ext cx="3892550" cy="3451899"/>
          </a:xfrm>
        </p:spPr>
        <p:txBody>
          <a:bodyPr/>
          <a:lstStyle>
            <a:lvl1pPr marL="0" indent="0">
              <a:buNone/>
              <a:defRPr b="0">
                <a:solidFill>
                  <a:schemeClr val="tx1"/>
                </a:solidFill>
              </a:defRPr>
            </a:lvl1pPr>
          </a:lstStyle>
          <a:p>
            <a:r>
              <a:rPr lang="en-GB"/>
              <a:t>Click icon to add picture</a:t>
            </a:r>
          </a:p>
        </p:txBody>
      </p:sp>
      <p:sp>
        <p:nvSpPr>
          <p:cNvPr id="7" name="Text Placeholder 10">
            <a:extLst>
              <a:ext uri="{FF2B5EF4-FFF2-40B4-BE49-F238E27FC236}">
                <a16:creationId xmlns:a16="http://schemas.microsoft.com/office/drawing/2014/main" id="{A93DF219-8726-4FE6-ACA8-8555DF1D2500}"/>
              </a:ext>
            </a:extLst>
          </p:cNvPr>
          <p:cNvSpPr>
            <a:spLocks noGrp="1"/>
          </p:cNvSpPr>
          <p:nvPr>
            <p:ph type="body" sz="quarter" idx="17" hasCustomPrompt="1"/>
          </p:nvPr>
        </p:nvSpPr>
        <p:spPr>
          <a:xfrm>
            <a:off x="431800" y="4286658"/>
            <a:ext cx="8280400" cy="445680"/>
          </a:xfrm>
        </p:spPr>
        <p:txBody>
          <a:bodyPr anchor="b"/>
          <a:lstStyle>
            <a:lvl1pPr marL="0" indent="0" algn="r">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2241130733"/>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userDrawn="1">
          <p15:clr>
            <a:srgbClr val="FBAE40"/>
          </p15:clr>
        </p15:guide>
        <p15:guide id="7" pos="27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images (Dark)">
    <p:bg>
      <p:bgPr>
        <a:solidFill>
          <a:schemeClr val="tx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B5299B8-75C7-4CEB-9D2A-D2DB0A44F4D4}"/>
              </a:ext>
            </a:extLst>
          </p:cNvPr>
          <p:cNvCxnSpPr>
            <a:cxnSpLocks/>
          </p:cNvCxnSpPr>
          <p:nvPr userDrawn="1"/>
        </p:nvCxnSpPr>
        <p:spPr>
          <a:xfrm>
            <a:off x="1079500" y="2887666"/>
            <a:ext cx="303458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Picture Placeholder 2">
            <a:extLst>
              <a:ext uri="{FF2B5EF4-FFF2-40B4-BE49-F238E27FC236}">
                <a16:creationId xmlns:a16="http://schemas.microsoft.com/office/drawing/2014/main" id="{63DD6AC7-34D2-4DCA-AEEA-3FFE241C700A}"/>
              </a:ext>
            </a:extLst>
          </p:cNvPr>
          <p:cNvSpPr>
            <a:spLocks noGrp="1"/>
          </p:cNvSpPr>
          <p:nvPr>
            <p:ph type="pic" sz="quarter" idx="10"/>
          </p:nvPr>
        </p:nvSpPr>
        <p:spPr>
          <a:xfrm>
            <a:off x="1079500" y="755968"/>
            <a:ext cx="3060700" cy="1923283"/>
          </a:xfrm>
        </p:spPr>
        <p:txBody>
          <a:bodyPr/>
          <a:lstStyle>
            <a:lvl1pPr marL="0" indent="0">
              <a:buNone/>
              <a:defRPr b="0">
                <a:solidFill>
                  <a:schemeClr val="bg1"/>
                </a:solidFill>
              </a:defRPr>
            </a:lvl1pPr>
          </a:lstStyle>
          <a:p>
            <a:r>
              <a:rPr lang="en-GB"/>
              <a:t>Click icon to add picture</a:t>
            </a:r>
          </a:p>
        </p:txBody>
      </p:sp>
      <p:sp>
        <p:nvSpPr>
          <p:cNvPr id="13" name="Picture Placeholder 2">
            <a:extLst>
              <a:ext uri="{FF2B5EF4-FFF2-40B4-BE49-F238E27FC236}">
                <a16:creationId xmlns:a16="http://schemas.microsoft.com/office/drawing/2014/main" id="{DDDC7B71-8338-4886-9324-FE1079858609}"/>
              </a:ext>
            </a:extLst>
          </p:cNvPr>
          <p:cNvSpPr>
            <a:spLocks noGrp="1"/>
          </p:cNvSpPr>
          <p:nvPr>
            <p:ph type="pic" sz="quarter" idx="11"/>
          </p:nvPr>
        </p:nvSpPr>
        <p:spPr>
          <a:xfrm>
            <a:off x="5003801" y="755968"/>
            <a:ext cx="3060699" cy="1923283"/>
          </a:xfrm>
        </p:spPr>
        <p:txBody>
          <a:bodyPr/>
          <a:lstStyle>
            <a:lvl1pPr marL="0" indent="0">
              <a:buNone/>
              <a:defRPr b="0">
                <a:solidFill>
                  <a:schemeClr val="bg1"/>
                </a:solidFill>
              </a:defRPr>
            </a:lvl1pPr>
          </a:lstStyle>
          <a:p>
            <a:r>
              <a:rPr lang="en-GB"/>
              <a:t>Click icon to add picture</a:t>
            </a:r>
          </a:p>
        </p:txBody>
      </p:sp>
      <p:cxnSp>
        <p:nvCxnSpPr>
          <p:cNvPr id="14" name="Straight Connector 13">
            <a:extLst>
              <a:ext uri="{FF2B5EF4-FFF2-40B4-BE49-F238E27FC236}">
                <a16:creationId xmlns:a16="http://schemas.microsoft.com/office/drawing/2014/main" id="{1F0D6B7F-4D7A-4A69-8F7D-C94B97D75491}"/>
              </a:ext>
            </a:extLst>
          </p:cNvPr>
          <p:cNvCxnSpPr>
            <a:cxnSpLocks/>
          </p:cNvCxnSpPr>
          <p:nvPr userDrawn="1"/>
        </p:nvCxnSpPr>
        <p:spPr>
          <a:xfrm>
            <a:off x="5003803" y="2887666"/>
            <a:ext cx="306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2E9D6D81-F605-4611-878D-235C279E4A8E}"/>
              </a:ext>
            </a:extLst>
          </p:cNvPr>
          <p:cNvSpPr>
            <a:spLocks noGrp="1"/>
          </p:cNvSpPr>
          <p:nvPr>
            <p:ph type="body" sz="quarter" idx="15" hasCustomPrompt="1"/>
          </p:nvPr>
        </p:nvSpPr>
        <p:spPr>
          <a:xfrm>
            <a:off x="1079500" y="2918147"/>
            <a:ext cx="3050407" cy="996946"/>
          </a:xfrm>
        </p:spPr>
        <p:txBody>
          <a:bodyPr/>
          <a:lstStyle>
            <a:lvl1pPr>
              <a:spcAft>
                <a:spcPts val="600"/>
              </a:spcAft>
              <a:defRPr>
                <a:solidFill>
                  <a:schemeClr val="bg1"/>
                </a:solidFill>
              </a:defRPr>
            </a:lvl1pPr>
          </a:lstStyle>
          <a:p>
            <a:pPr lvl="0"/>
            <a:r>
              <a:rPr lang="en-US"/>
              <a:t>Click to add text</a:t>
            </a:r>
          </a:p>
        </p:txBody>
      </p:sp>
      <p:sp>
        <p:nvSpPr>
          <p:cNvPr id="16" name="Text Placeholder 10">
            <a:extLst>
              <a:ext uri="{FF2B5EF4-FFF2-40B4-BE49-F238E27FC236}">
                <a16:creationId xmlns:a16="http://schemas.microsoft.com/office/drawing/2014/main" id="{7EC6CF01-8567-4E9F-AA45-61AA44F6B90E}"/>
              </a:ext>
            </a:extLst>
          </p:cNvPr>
          <p:cNvSpPr>
            <a:spLocks noGrp="1"/>
          </p:cNvSpPr>
          <p:nvPr>
            <p:ph type="body" sz="quarter" idx="16" hasCustomPrompt="1"/>
          </p:nvPr>
        </p:nvSpPr>
        <p:spPr>
          <a:xfrm>
            <a:off x="5003802" y="2918146"/>
            <a:ext cx="3060700" cy="996946"/>
          </a:xfrm>
        </p:spPr>
        <p:txBody>
          <a:bodyPr/>
          <a:lstStyle>
            <a:lvl1pPr>
              <a:spcAft>
                <a:spcPts val="600"/>
              </a:spcAft>
              <a:defRPr>
                <a:solidFill>
                  <a:schemeClr val="bg1"/>
                </a:solidFill>
              </a:defRPr>
            </a:lvl1pPr>
          </a:lstStyle>
          <a:p>
            <a:pPr lvl="0"/>
            <a:r>
              <a:rPr lang="en-US"/>
              <a:t>Click to add text</a:t>
            </a:r>
          </a:p>
        </p:txBody>
      </p:sp>
      <p:sp>
        <p:nvSpPr>
          <p:cNvPr id="8" name="Text Placeholder 10">
            <a:extLst>
              <a:ext uri="{FF2B5EF4-FFF2-40B4-BE49-F238E27FC236}">
                <a16:creationId xmlns:a16="http://schemas.microsoft.com/office/drawing/2014/main" id="{03330D8F-F406-4239-BD14-BDB3C3524F72}"/>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37934766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userDrawn="1">
          <p15:clr>
            <a:srgbClr val="FBAE40"/>
          </p15:clr>
        </p15:guide>
        <p15:guide id="7" pos="680" userDrawn="1">
          <p15:clr>
            <a:srgbClr val="FBAE40"/>
          </p15:clr>
        </p15:guide>
        <p15:guide id="8" pos="3152" userDrawn="1">
          <p15:clr>
            <a:srgbClr val="FBAE40"/>
          </p15:clr>
        </p15:guide>
        <p15:guide id="9" pos="50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 images (Ligh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60AB5B7F-65EB-40B3-8ADF-96F4B0AC0201}"/>
              </a:ext>
            </a:extLst>
          </p:cNvPr>
          <p:cNvCxnSpPr>
            <a:cxnSpLocks/>
          </p:cNvCxnSpPr>
          <p:nvPr userDrawn="1"/>
        </p:nvCxnSpPr>
        <p:spPr>
          <a:xfrm>
            <a:off x="1079500" y="2887666"/>
            <a:ext cx="30345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Picture Placeholder 2">
            <a:extLst>
              <a:ext uri="{FF2B5EF4-FFF2-40B4-BE49-F238E27FC236}">
                <a16:creationId xmlns:a16="http://schemas.microsoft.com/office/drawing/2014/main" id="{D68D267A-F5EA-4642-8DED-8C076DFFD0B7}"/>
              </a:ext>
            </a:extLst>
          </p:cNvPr>
          <p:cNvSpPr>
            <a:spLocks noGrp="1"/>
          </p:cNvSpPr>
          <p:nvPr>
            <p:ph type="pic" sz="quarter" idx="10"/>
          </p:nvPr>
        </p:nvSpPr>
        <p:spPr>
          <a:xfrm>
            <a:off x="1079500" y="755968"/>
            <a:ext cx="3060700" cy="1923283"/>
          </a:xfrm>
        </p:spPr>
        <p:txBody>
          <a:bodyPr/>
          <a:lstStyle>
            <a:lvl1pPr marL="0" indent="0">
              <a:buNone/>
              <a:defRPr b="0">
                <a:solidFill>
                  <a:schemeClr val="tx1"/>
                </a:solidFill>
              </a:defRPr>
            </a:lvl1pPr>
          </a:lstStyle>
          <a:p>
            <a:r>
              <a:rPr lang="en-GB"/>
              <a:t>Click icon to add picture</a:t>
            </a:r>
          </a:p>
        </p:txBody>
      </p:sp>
      <p:sp>
        <p:nvSpPr>
          <p:cNvPr id="19" name="Picture Placeholder 2">
            <a:extLst>
              <a:ext uri="{FF2B5EF4-FFF2-40B4-BE49-F238E27FC236}">
                <a16:creationId xmlns:a16="http://schemas.microsoft.com/office/drawing/2014/main" id="{4ECC00A9-083C-4789-9FCC-AB8D7284A691}"/>
              </a:ext>
            </a:extLst>
          </p:cNvPr>
          <p:cNvSpPr>
            <a:spLocks noGrp="1"/>
          </p:cNvSpPr>
          <p:nvPr>
            <p:ph type="pic" sz="quarter" idx="11"/>
          </p:nvPr>
        </p:nvSpPr>
        <p:spPr>
          <a:xfrm>
            <a:off x="5003801" y="755968"/>
            <a:ext cx="3060699" cy="1923283"/>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AB7EF0F4-6140-4CA6-AC02-2ADC1F1CA43D}"/>
              </a:ext>
            </a:extLst>
          </p:cNvPr>
          <p:cNvCxnSpPr>
            <a:cxnSpLocks/>
          </p:cNvCxnSpPr>
          <p:nvPr userDrawn="1"/>
        </p:nvCxnSpPr>
        <p:spPr>
          <a:xfrm>
            <a:off x="5003803" y="2887666"/>
            <a:ext cx="30607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0">
            <a:extLst>
              <a:ext uri="{FF2B5EF4-FFF2-40B4-BE49-F238E27FC236}">
                <a16:creationId xmlns:a16="http://schemas.microsoft.com/office/drawing/2014/main" id="{80CF1839-676C-46B5-A599-21AA96E532C0}"/>
              </a:ext>
            </a:extLst>
          </p:cNvPr>
          <p:cNvSpPr>
            <a:spLocks noGrp="1"/>
          </p:cNvSpPr>
          <p:nvPr>
            <p:ph type="body" sz="quarter" idx="15" hasCustomPrompt="1"/>
          </p:nvPr>
        </p:nvSpPr>
        <p:spPr>
          <a:xfrm>
            <a:off x="1079500" y="2918146"/>
            <a:ext cx="3050407" cy="1027427"/>
          </a:xfrm>
        </p:spPr>
        <p:txBody>
          <a:bodyPr/>
          <a:lstStyle>
            <a:lvl1pPr>
              <a:spcAft>
                <a:spcPts val="600"/>
              </a:spcAft>
              <a:defRPr>
                <a:solidFill>
                  <a:schemeClr val="tx1"/>
                </a:solidFill>
              </a:defRPr>
            </a:lvl1pPr>
          </a:lstStyle>
          <a:p>
            <a:pPr lvl="0"/>
            <a:r>
              <a:rPr lang="en-US"/>
              <a:t>Click to add text</a:t>
            </a:r>
          </a:p>
        </p:txBody>
      </p:sp>
      <p:sp>
        <p:nvSpPr>
          <p:cNvPr id="22" name="Text Placeholder 10">
            <a:extLst>
              <a:ext uri="{FF2B5EF4-FFF2-40B4-BE49-F238E27FC236}">
                <a16:creationId xmlns:a16="http://schemas.microsoft.com/office/drawing/2014/main" id="{20A1946A-052F-4EDE-BDC4-BAB850806D61}"/>
              </a:ext>
            </a:extLst>
          </p:cNvPr>
          <p:cNvSpPr>
            <a:spLocks noGrp="1"/>
          </p:cNvSpPr>
          <p:nvPr>
            <p:ph type="body" sz="quarter" idx="16" hasCustomPrompt="1"/>
          </p:nvPr>
        </p:nvSpPr>
        <p:spPr>
          <a:xfrm>
            <a:off x="5003802" y="2918145"/>
            <a:ext cx="3060700" cy="1027427"/>
          </a:xfrm>
        </p:spPr>
        <p:txBody>
          <a:bodyPr/>
          <a:lstStyle>
            <a:lvl1pPr>
              <a:spcAft>
                <a:spcPts val="600"/>
              </a:spcAft>
              <a:defRPr>
                <a:solidFill>
                  <a:schemeClr val="tx1"/>
                </a:solidFill>
              </a:defRPr>
            </a:lvl1pPr>
          </a:lstStyle>
          <a:p>
            <a:pPr lvl="0"/>
            <a:r>
              <a:rPr lang="en-US"/>
              <a:t>Click to add text</a:t>
            </a:r>
          </a:p>
        </p:txBody>
      </p:sp>
      <p:sp>
        <p:nvSpPr>
          <p:cNvPr id="9" name="Text Placeholder 10">
            <a:extLst>
              <a:ext uri="{FF2B5EF4-FFF2-40B4-BE49-F238E27FC236}">
                <a16:creationId xmlns:a16="http://schemas.microsoft.com/office/drawing/2014/main" id="{621E29A3-261D-427F-A973-D8567FCC2A45}"/>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243533805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 images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EC9224A-09C5-42AB-BE72-2D01A39D187F}"/>
              </a:ext>
            </a:extLst>
          </p:cNvPr>
          <p:cNvSpPr>
            <a:spLocks noGrp="1"/>
          </p:cNvSpPr>
          <p:nvPr>
            <p:ph type="body" sz="quarter" idx="13" hasCustomPrompt="1"/>
          </p:nvPr>
        </p:nvSpPr>
        <p:spPr>
          <a:xfrm>
            <a:off x="3311525" y="3160713"/>
            <a:ext cx="2520950" cy="701302"/>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2" name="Text Placeholder 11">
            <a:extLst>
              <a:ext uri="{FF2B5EF4-FFF2-40B4-BE49-F238E27FC236}">
                <a16:creationId xmlns:a16="http://schemas.microsoft.com/office/drawing/2014/main" id="{223FD6B0-E4D1-480A-8912-97C55DB2CF6B}"/>
              </a:ext>
            </a:extLst>
          </p:cNvPr>
          <p:cNvSpPr>
            <a:spLocks noGrp="1"/>
          </p:cNvSpPr>
          <p:nvPr>
            <p:ph type="body" sz="quarter" idx="14" hasCustomPrompt="1"/>
          </p:nvPr>
        </p:nvSpPr>
        <p:spPr>
          <a:xfrm>
            <a:off x="6192200" y="3160713"/>
            <a:ext cx="2520950" cy="701301"/>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3132603"/>
            <a:ext cx="251936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0" y="1254440"/>
            <a:ext cx="2519363" cy="1692000"/>
          </a:xfrm>
        </p:spPr>
        <p:txBody>
          <a:bodyPr/>
          <a:lstStyle>
            <a:lvl1pPr marL="0" indent="0">
              <a:buNone/>
              <a:defRPr b="0">
                <a:solidFill>
                  <a:schemeClr val="bg1"/>
                </a:solidFill>
              </a:defRPr>
            </a:lvl1pPr>
          </a:lstStyle>
          <a:p>
            <a:r>
              <a:rPr lang="en-GB"/>
              <a:t>Click icon to add picture</a:t>
            </a:r>
          </a:p>
        </p:txBody>
      </p:sp>
      <p:sp>
        <p:nvSpPr>
          <p:cNvPr id="8" name="Picture Placeholder 2">
            <a:extLst>
              <a:ext uri="{FF2B5EF4-FFF2-40B4-BE49-F238E27FC236}">
                <a16:creationId xmlns:a16="http://schemas.microsoft.com/office/drawing/2014/main" id="{2F6DC436-4D86-413D-BBB3-A15CE4285A13}"/>
              </a:ext>
            </a:extLst>
          </p:cNvPr>
          <p:cNvSpPr>
            <a:spLocks noGrp="1"/>
          </p:cNvSpPr>
          <p:nvPr>
            <p:ph type="pic" sz="quarter" idx="11"/>
          </p:nvPr>
        </p:nvSpPr>
        <p:spPr>
          <a:xfrm>
            <a:off x="3312000" y="1254440"/>
            <a:ext cx="2520000" cy="1692000"/>
          </a:xfrm>
        </p:spPr>
        <p:txBody>
          <a:bodyPr/>
          <a:lstStyle>
            <a:lvl1pPr marL="0" indent="0">
              <a:buNone/>
              <a:defRPr b="0">
                <a:solidFill>
                  <a:schemeClr val="bg1"/>
                </a:solidFill>
              </a:defRPr>
            </a:lvl1pPr>
          </a:lstStyle>
          <a:p>
            <a:r>
              <a:rPr lang="en-GB"/>
              <a:t>Click icon to add picture</a:t>
            </a:r>
          </a:p>
        </p:txBody>
      </p:sp>
      <p:sp>
        <p:nvSpPr>
          <p:cNvPr id="9" name="Picture Placeholder 2">
            <a:extLst>
              <a:ext uri="{FF2B5EF4-FFF2-40B4-BE49-F238E27FC236}">
                <a16:creationId xmlns:a16="http://schemas.microsoft.com/office/drawing/2014/main" id="{5337A4C9-22E2-49AC-B029-CC29936ED356}"/>
              </a:ext>
            </a:extLst>
          </p:cNvPr>
          <p:cNvSpPr>
            <a:spLocks noGrp="1"/>
          </p:cNvSpPr>
          <p:nvPr>
            <p:ph type="pic" sz="quarter" idx="12"/>
          </p:nvPr>
        </p:nvSpPr>
        <p:spPr>
          <a:xfrm>
            <a:off x="6192200" y="1254442"/>
            <a:ext cx="2520000" cy="1692000"/>
          </a:xfrm>
        </p:spPr>
        <p:txBody>
          <a:bodyPr/>
          <a:lstStyle>
            <a:lvl1pPr marL="0" indent="0">
              <a:buNone/>
              <a:defRPr b="0">
                <a:solidFill>
                  <a:schemeClr val="bg1"/>
                </a:solidFill>
              </a:defRPr>
            </a:lvl1pPr>
          </a:lstStyle>
          <a:p>
            <a:r>
              <a:rPr lang="en-GB"/>
              <a:t>Click icon to add picture</a:t>
            </a:r>
          </a:p>
        </p:txBody>
      </p:sp>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3312000" y="3124983"/>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A2A627-4CB8-4EF2-85D8-B14D75F9C353}"/>
              </a:ext>
            </a:extLst>
          </p:cNvPr>
          <p:cNvCxnSpPr>
            <a:cxnSpLocks/>
          </p:cNvCxnSpPr>
          <p:nvPr userDrawn="1"/>
        </p:nvCxnSpPr>
        <p:spPr>
          <a:xfrm>
            <a:off x="6192200" y="3124983"/>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B5972E1-EF4A-4234-99B1-AF32BAA9EA9D}"/>
              </a:ext>
            </a:extLst>
          </p:cNvPr>
          <p:cNvSpPr>
            <a:spLocks noGrp="1"/>
          </p:cNvSpPr>
          <p:nvPr>
            <p:ph type="body" sz="quarter" idx="16" hasCustomPrompt="1"/>
          </p:nvPr>
        </p:nvSpPr>
        <p:spPr>
          <a:xfrm>
            <a:off x="430850" y="3161758"/>
            <a:ext cx="2519363" cy="700256"/>
          </a:xfrm>
        </p:spPr>
        <p:txBody>
          <a:bodyPr/>
          <a:lstStyle>
            <a:lvl1pPr marL="216000" indent="-216000">
              <a:spcAft>
                <a:spcPts val="600"/>
              </a:spcAft>
              <a:defRPr sz="1800">
                <a:solidFill>
                  <a:schemeClr val="bg1"/>
                </a:solidFill>
              </a:defRPr>
            </a:lvl1pPr>
          </a:lstStyle>
          <a:p>
            <a:pPr lvl="0"/>
            <a:r>
              <a:rPr lang="en-US"/>
              <a:t>Click to add text</a:t>
            </a:r>
          </a:p>
        </p:txBody>
      </p:sp>
      <p:sp>
        <p:nvSpPr>
          <p:cNvPr id="13" name="Text Placeholder 10">
            <a:extLst>
              <a:ext uri="{FF2B5EF4-FFF2-40B4-BE49-F238E27FC236}">
                <a16:creationId xmlns:a16="http://schemas.microsoft.com/office/drawing/2014/main" id="{D005D89E-DBAE-4233-8CC0-564D99D82BB8}"/>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301593543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userDrawn="1">
          <p15:clr>
            <a:srgbClr val="FBAE40"/>
          </p15:clr>
        </p15:guide>
        <p15:guide id="8" pos="3674" userDrawn="1">
          <p15:clr>
            <a:srgbClr val="FBAE40"/>
          </p15:clr>
        </p15:guide>
        <p15:guide id="9" pos="3901" userDrawn="1">
          <p15:clr>
            <a:srgbClr val="FBAE40"/>
          </p15:clr>
        </p15:guide>
        <p15:guide id="10" pos="208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 images (Light)">
    <p:bg>
      <p:bgPr>
        <a:solidFill>
          <a:schemeClr val="bg2"/>
        </a:solidFill>
        <a:effectLst/>
      </p:bgPr>
    </p:bg>
    <p:spTree>
      <p:nvGrpSpPr>
        <p:cNvPr id="1" name=""/>
        <p:cNvGrpSpPr/>
        <p:nvPr/>
      </p:nvGrpSpPr>
      <p:grpSpPr>
        <a:xfrm>
          <a:off x="0" y="0"/>
          <a:ext cx="0" cy="0"/>
          <a:chOff x="0" y="0"/>
          <a:chExt cx="0" cy="0"/>
        </a:xfrm>
      </p:grpSpPr>
      <p:sp>
        <p:nvSpPr>
          <p:cNvPr id="23" name="Text Placeholder 11">
            <a:extLst>
              <a:ext uri="{FF2B5EF4-FFF2-40B4-BE49-F238E27FC236}">
                <a16:creationId xmlns:a16="http://schemas.microsoft.com/office/drawing/2014/main" id="{C9863077-8CC3-4BBF-B430-3855EC0D669A}"/>
              </a:ext>
            </a:extLst>
          </p:cNvPr>
          <p:cNvSpPr>
            <a:spLocks noGrp="1"/>
          </p:cNvSpPr>
          <p:nvPr>
            <p:ph type="body" sz="quarter" idx="13" hasCustomPrompt="1"/>
          </p:nvPr>
        </p:nvSpPr>
        <p:spPr>
          <a:xfrm>
            <a:off x="3311525" y="3160713"/>
            <a:ext cx="2520950" cy="701302"/>
          </a:xfrm>
        </p:spPr>
        <p:txBody>
          <a:bodyPr/>
          <a:lstStyle>
            <a:lvl1pPr marL="288000" indent="-288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4" name="Text Placeholder 11">
            <a:extLst>
              <a:ext uri="{FF2B5EF4-FFF2-40B4-BE49-F238E27FC236}">
                <a16:creationId xmlns:a16="http://schemas.microsoft.com/office/drawing/2014/main" id="{DA455E2B-2D9B-44D5-AF1B-E5C2833F6E58}"/>
              </a:ext>
            </a:extLst>
          </p:cNvPr>
          <p:cNvSpPr>
            <a:spLocks noGrp="1"/>
          </p:cNvSpPr>
          <p:nvPr>
            <p:ph type="body" sz="quarter" idx="14" hasCustomPrompt="1"/>
          </p:nvPr>
        </p:nvSpPr>
        <p:spPr>
          <a:xfrm>
            <a:off x="6192200" y="3160713"/>
            <a:ext cx="2520950" cy="701301"/>
          </a:xfrm>
        </p:spPr>
        <p:txBody>
          <a:bodyPr/>
          <a:lstStyle>
            <a:lvl1pPr marL="288000" indent="-288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5" name="Title 7">
            <a:extLst>
              <a:ext uri="{FF2B5EF4-FFF2-40B4-BE49-F238E27FC236}">
                <a16:creationId xmlns:a16="http://schemas.microsoft.com/office/drawing/2014/main" id="{40A893CA-5C26-4EC6-BAD0-71AE64858893}"/>
              </a:ext>
            </a:extLst>
          </p:cNvPr>
          <p:cNvSpPr>
            <a:spLocks noGrp="1"/>
          </p:cNvSpPr>
          <p:nvPr>
            <p:ph type="title" hasCustomPrompt="1"/>
          </p:nvPr>
        </p:nvSpPr>
        <p:spPr>
          <a:xfrm>
            <a:off x="431800" y="3160713"/>
            <a:ext cx="2520000" cy="701304"/>
          </a:xfrm>
        </p:spPr>
        <p:txBody>
          <a:bodyPr/>
          <a:lstStyle>
            <a:lvl1pPr marL="288000" indent="-288000">
              <a:lnSpc>
                <a:spcPct val="100000"/>
              </a:lnSpc>
              <a:spcAft>
                <a:spcPts val="500"/>
              </a:spcAft>
              <a:buFontTx/>
              <a:buChar char="–"/>
              <a:defRPr sz="1800" b="0">
                <a:solidFill>
                  <a:schemeClr val="tx1"/>
                </a:solidFill>
              </a:defRPr>
            </a:lvl1pPr>
          </a:lstStyle>
          <a:p>
            <a:r>
              <a:rPr lang="en-US"/>
              <a:t>Click to add text</a:t>
            </a:r>
            <a:endParaRPr lang="en-GB"/>
          </a:p>
        </p:txBody>
      </p:sp>
      <p:cxnSp>
        <p:nvCxnSpPr>
          <p:cNvPr id="26" name="Straight Connector 25">
            <a:extLst>
              <a:ext uri="{FF2B5EF4-FFF2-40B4-BE49-F238E27FC236}">
                <a16:creationId xmlns:a16="http://schemas.microsoft.com/office/drawing/2014/main" id="{2471527B-53ED-44E4-B84A-A9BF95EDB671}"/>
              </a:ext>
            </a:extLst>
          </p:cNvPr>
          <p:cNvCxnSpPr>
            <a:cxnSpLocks/>
          </p:cNvCxnSpPr>
          <p:nvPr userDrawn="1"/>
        </p:nvCxnSpPr>
        <p:spPr>
          <a:xfrm>
            <a:off x="431800" y="313260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Picture Placeholder 2">
            <a:extLst>
              <a:ext uri="{FF2B5EF4-FFF2-40B4-BE49-F238E27FC236}">
                <a16:creationId xmlns:a16="http://schemas.microsoft.com/office/drawing/2014/main" id="{BB69E7F7-A753-4EE6-A6F6-2E1E77308480}"/>
              </a:ext>
            </a:extLst>
          </p:cNvPr>
          <p:cNvSpPr>
            <a:spLocks noGrp="1"/>
          </p:cNvSpPr>
          <p:nvPr>
            <p:ph type="pic" sz="quarter" idx="10"/>
          </p:nvPr>
        </p:nvSpPr>
        <p:spPr>
          <a:xfrm>
            <a:off x="431800" y="1254440"/>
            <a:ext cx="2520000" cy="1692000"/>
          </a:xfrm>
        </p:spPr>
        <p:txBody>
          <a:bodyPr/>
          <a:lstStyle>
            <a:lvl1pPr marL="0" indent="0">
              <a:buNone/>
              <a:defRPr b="0">
                <a:solidFill>
                  <a:schemeClr val="tx1"/>
                </a:solidFill>
              </a:defRPr>
            </a:lvl1pPr>
          </a:lstStyle>
          <a:p>
            <a:r>
              <a:rPr lang="en-GB"/>
              <a:t>Click icon to add picture</a:t>
            </a:r>
          </a:p>
        </p:txBody>
      </p:sp>
      <p:sp>
        <p:nvSpPr>
          <p:cNvPr id="28" name="Picture Placeholder 2">
            <a:extLst>
              <a:ext uri="{FF2B5EF4-FFF2-40B4-BE49-F238E27FC236}">
                <a16:creationId xmlns:a16="http://schemas.microsoft.com/office/drawing/2014/main" id="{C756934B-E4E0-4141-9A7B-4932B5A304A4}"/>
              </a:ext>
            </a:extLst>
          </p:cNvPr>
          <p:cNvSpPr>
            <a:spLocks noGrp="1"/>
          </p:cNvSpPr>
          <p:nvPr>
            <p:ph type="pic" sz="quarter" idx="11"/>
          </p:nvPr>
        </p:nvSpPr>
        <p:spPr>
          <a:xfrm>
            <a:off x="3312000" y="1254440"/>
            <a:ext cx="2520000" cy="1692000"/>
          </a:xfrm>
        </p:spPr>
        <p:txBody>
          <a:bodyPr/>
          <a:lstStyle>
            <a:lvl1pPr marL="0" indent="0">
              <a:buNone/>
              <a:defRPr b="0">
                <a:solidFill>
                  <a:schemeClr val="tx1"/>
                </a:solidFill>
              </a:defRPr>
            </a:lvl1pPr>
          </a:lstStyle>
          <a:p>
            <a:r>
              <a:rPr lang="en-GB"/>
              <a:t>Click icon to add picture</a:t>
            </a:r>
          </a:p>
        </p:txBody>
      </p:sp>
      <p:sp>
        <p:nvSpPr>
          <p:cNvPr id="29" name="Picture Placeholder 2">
            <a:extLst>
              <a:ext uri="{FF2B5EF4-FFF2-40B4-BE49-F238E27FC236}">
                <a16:creationId xmlns:a16="http://schemas.microsoft.com/office/drawing/2014/main" id="{9E943CD3-34B8-45E5-AFBD-CA8813D4BE61}"/>
              </a:ext>
            </a:extLst>
          </p:cNvPr>
          <p:cNvSpPr>
            <a:spLocks noGrp="1"/>
          </p:cNvSpPr>
          <p:nvPr>
            <p:ph type="pic" sz="quarter" idx="12"/>
          </p:nvPr>
        </p:nvSpPr>
        <p:spPr>
          <a:xfrm>
            <a:off x="6192200" y="1254442"/>
            <a:ext cx="2520000" cy="1692000"/>
          </a:xfrm>
        </p:spPr>
        <p:txBody>
          <a:bodyPr/>
          <a:lstStyle>
            <a:lvl1pPr marL="0" indent="0">
              <a:buNone/>
              <a:defRPr b="0">
                <a:solidFill>
                  <a:schemeClr val="tx1"/>
                </a:solidFill>
              </a:defRPr>
            </a:lvl1pPr>
          </a:lstStyle>
          <a:p>
            <a:r>
              <a:rPr lang="en-GB"/>
              <a:t>Click icon to add picture</a:t>
            </a:r>
          </a:p>
        </p:txBody>
      </p:sp>
      <p:cxnSp>
        <p:nvCxnSpPr>
          <p:cNvPr id="30" name="Straight Connector 29">
            <a:extLst>
              <a:ext uri="{FF2B5EF4-FFF2-40B4-BE49-F238E27FC236}">
                <a16:creationId xmlns:a16="http://schemas.microsoft.com/office/drawing/2014/main" id="{8356D04E-96CE-42C6-8797-23AC35DCD5B2}"/>
              </a:ext>
            </a:extLst>
          </p:cNvPr>
          <p:cNvCxnSpPr>
            <a:cxnSpLocks/>
          </p:cNvCxnSpPr>
          <p:nvPr userDrawn="1"/>
        </p:nvCxnSpPr>
        <p:spPr>
          <a:xfrm>
            <a:off x="3312000" y="312498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5CABF2-DF5C-477C-A26C-AC42B4516332}"/>
              </a:ext>
            </a:extLst>
          </p:cNvPr>
          <p:cNvCxnSpPr>
            <a:cxnSpLocks/>
          </p:cNvCxnSpPr>
          <p:nvPr userDrawn="1"/>
        </p:nvCxnSpPr>
        <p:spPr>
          <a:xfrm>
            <a:off x="6192200" y="312498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DC8FEF4E-CCE4-4360-B1B6-D1846D9FB0BE}"/>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125958900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userDrawn="1">
          <p15:clr>
            <a:srgbClr val="FBAE40"/>
          </p15:clr>
        </p15:guide>
        <p15:guide id="7" pos="2086" userDrawn="1">
          <p15:clr>
            <a:srgbClr val="FBAE40"/>
          </p15:clr>
        </p15:guide>
        <p15:guide id="8" pos="3674" userDrawn="1">
          <p15:clr>
            <a:srgbClr val="FBAE40"/>
          </p15:clr>
        </p15:guide>
        <p15:guide id="9" pos="390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 boxes (Dark)">
    <p:bg>
      <p:bgPr>
        <a:solidFill>
          <a:schemeClr val="tx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B5299B8-75C7-4CEB-9D2A-D2DB0A44F4D4}"/>
              </a:ext>
            </a:extLst>
          </p:cNvPr>
          <p:cNvCxnSpPr>
            <a:cxnSpLocks/>
          </p:cNvCxnSpPr>
          <p:nvPr userDrawn="1"/>
        </p:nvCxnSpPr>
        <p:spPr>
          <a:xfrm>
            <a:off x="1079498" y="1606370"/>
            <a:ext cx="303458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0D6B7F-4D7A-4A69-8F7D-C94B97D75491}"/>
              </a:ext>
            </a:extLst>
          </p:cNvPr>
          <p:cNvCxnSpPr>
            <a:cxnSpLocks/>
          </p:cNvCxnSpPr>
          <p:nvPr userDrawn="1"/>
        </p:nvCxnSpPr>
        <p:spPr>
          <a:xfrm>
            <a:off x="5003801" y="1606370"/>
            <a:ext cx="306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2E9D6D81-F605-4611-878D-235C279E4A8E}"/>
              </a:ext>
            </a:extLst>
          </p:cNvPr>
          <p:cNvSpPr>
            <a:spLocks noGrp="1"/>
          </p:cNvSpPr>
          <p:nvPr>
            <p:ph type="body" sz="quarter" idx="15" hasCustomPrompt="1"/>
          </p:nvPr>
        </p:nvSpPr>
        <p:spPr>
          <a:xfrm>
            <a:off x="1079498" y="1636850"/>
            <a:ext cx="3050407" cy="1362389"/>
          </a:xfrm>
        </p:spPr>
        <p:txBody>
          <a:bodyPr/>
          <a:lstStyle>
            <a:lvl1pPr>
              <a:spcAft>
                <a:spcPts val="600"/>
              </a:spcAft>
              <a:defRPr>
                <a:solidFill>
                  <a:schemeClr val="bg1"/>
                </a:solidFill>
              </a:defRPr>
            </a:lvl1pPr>
          </a:lstStyle>
          <a:p>
            <a:pPr lvl="0"/>
            <a:r>
              <a:rPr lang="en-US"/>
              <a:t>Click to add text</a:t>
            </a:r>
          </a:p>
        </p:txBody>
      </p:sp>
      <p:sp>
        <p:nvSpPr>
          <p:cNvPr id="16" name="Text Placeholder 10">
            <a:extLst>
              <a:ext uri="{FF2B5EF4-FFF2-40B4-BE49-F238E27FC236}">
                <a16:creationId xmlns:a16="http://schemas.microsoft.com/office/drawing/2014/main" id="{7EC6CF01-8567-4E9F-AA45-61AA44F6B90E}"/>
              </a:ext>
            </a:extLst>
          </p:cNvPr>
          <p:cNvSpPr>
            <a:spLocks noGrp="1"/>
          </p:cNvSpPr>
          <p:nvPr>
            <p:ph type="body" sz="quarter" idx="16" hasCustomPrompt="1"/>
          </p:nvPr>
        </p:nvSpPr>
        <p:spPr>
          <a:xfrm>
            <a:off x="5003800" y="1636849"/>
            <a:ext cx="3060700" cy="1362389"/>
          </a:xfrm>
        </p:spPr>
        <p:txBody>
          <a:bodyPr/>
          <a:lstStyle>
            <a:lvl1pPr>
              <a:spcAft>
                <a:spcPts val="600"/>
              </a:spcAft>
              <a:defRPr>
                <a:solidFill>
                  <a:schemeClr val="bg1"/>
                </a:solidFill>
              </a:defRPr>
            </a:lvl1pPr>
          </a:lstStyle>
          <a:p>
            <a:pPr lvl="0"/>
            <a:r>
              <a:rPr lang="en-US"/>
              <a:t>Click to add text</a:t>
            </a:r>
          </a:p>
        </p:txBody>
      </p:sp>
      <p:sp>
        <p:nvSpPr>
          <p:cNvPr id="6" name="Text Placeholder 10">
            <a:extLst>
              <a:ext uri="{FF2B5EF4-FFF2-40B4-BE49-F238E27FC236}">
                <a16:creationId xmlns:a16="http://schemas.microsoft.com/office/drawing/2014/main" id="{5279C8D0-4D4B-46E6-A093-AA26110EA4A7}"/>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62797322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 slid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3560" cy="571512"/>
          </a:xfrm>
        </p:spPr>
        <p:txBody>
          <a:bodyPr/>
          <a:lstStyle>
            <a:lvl1pPr>
              <a:lnSpc>
                <a:spcPct val="100000"/>
              </a:lnSpc>
              <a:defRPr sz="3400" b="1">
                <a:solidFill>
                  <a:schemeClr val="tx1"/>
                </a:solidFill>
              </a:defRPr>
            </a:lvl1pPr>
          </a:lstStyle>
          <a:p>
            <a:r>
              <a:rPr lang="en-US" err="1"/>
              <a:t>Slidedeck</a:t>
            </a:r>
            <a:r>
              <a:rPr lang="en-US"/>
              <a:t> title</a:t>
            </a:r>
            <a:endParaRPr lang="en-GB"/>
          </a:p>
        </p:txBody>
      </p:sp>
      <p:sp>
        <p:nvSpPr>
          <p:cNvPr id="11" name="Picture Placeholder 10">
            <a:extLst>
              <a:ext uri="{FF2B5EF4-FFF2-40B4-BE49-F238E27FC236}">
                <a16:creationId xmlns:a16="http://schemas.microsoft.com/office/drawing/2014/main" id="{8CBD8555-5574-479C-8AEF-5074012734A9}"/>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356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800" y="416704"/>
            <a:ext cx="2174240" cy="953238"/>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431800" y="3667355"/>
            <a:ext cx="4353560" cy="454025"/>
          </a:xfrm>
        </p:spPr>
        <p:txBody>
          <a:bodyPr/>
          <a:lstStyle>
            <a:lvl1pPr marL="0" indent="0">
              <a:buNone/>
              <a:defRPr sz="2800" b="0"/>
            </a:lvl1pPr>
          </a:lstStyle>
          <a:p>
            <a:pPr lvl="0"/>
            <a:r>
              <a:rPr lang="en-US"/>
              <a:t>Presenter name</a:t>
            </a:r>
            <a:endParaRPr lang="en-GB"/>
          </a:p>
        </p:txBody>
      </p:sp>
      <p:sp>
        <p:nvSpPr>
          <p:cNvPr id="7" name="Text Placeholder 10">
            <a:extLst>
              <a:ext uri="{FF2B5EF4-FFF2-40B4-BE49-F238E27FC236}">
                <a16:creationId xmlns:a16="http://schemas.microsoft.com/office/drawing/2014/main" id="{1B11900F-F201-413F-A0E9-DCB737E5E7C6}"/>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194038573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 boxes (Light)">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64C0798-3A00-4D85-AA21-D37CEDB1FA2D}"/>
              </a:ext>
            </a:extLst>
          </p:cNvPr>
          <p:cNvCxnSpPr>
            <a:cxnSpLocks/>
          </p:cNvCxnSpPr>
          <p:nvPr userDrawn="1"/>
        </p:nvCxnSpPr>
        <p:spPr>
          <a:xfrm>
            <a:off x="1079498" y="1606370"/>
            <a:ext cx="30345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CB00C7-989B-45C7-AA4C-E065DBEAFA1C}"/>
              </a:ext>
            </a:extLst>
          </p:cNvPr>
          <p:cNvCxnSpPr>
            <a:cxnSpLocks/>
          </p:cNvCxnSpPr>
          <p:nvPr userDrawn="1"/>
        </p:nvCxnSpPr>
        <p:spPr>
          <a:xfrm>
            <a:off x="5003801" y="1606370"/>
            <a:ext cx="30607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10">
            <a:extLst>
              <a:ext uri="{FF2B5EF4-FFF2-40B4-BE49-F238E27FC236}">
                <a16:creationId xmlns:a16="http://schemas.microsoft.com/office/drawing/2014/main" id="{48DA490F-DDDB-45E4-BA8E-6EAC2B08F3E3}"/>
              </a:ext>
            </a:extLst>
          </p:cNvPr>
          <p:cNvSpPr>
            <a:spLocks noGrp="1"/>
          </p:cNvSpPr>
          <p:nvPr>
            <p:ph type="body" sz="quarter" idx="15" hasCustomPrompt="1"/>
          </p:nvPr>
        </p:nvSpPr>
        <p:spPr>
          <a:xfrm>
            <a:off x="1079498" y="1636850"/>
            <a:ext cx="3050407" cy="1362389"/>
          </a:xfrm>
        </p:spPr>
        <p:txBody>
          <a:bodyPr/>
          <a:lstStyle>
            <a:lvl1pPr>
              <a:spcAft>
                <a:spcPts val="600"/>
              </a:spcAft>
              <a:defRPr>
                <a:solidFill>
                  <a:schemeClr val="tx1"/>
                </a:solidFill>
              </a:defRPr>
            </a:lvl1pPr>
          </a:lstStyle>
          <a:p>
            <a:pPr lvl="0"/>
            <a:r>
              <a:rPr lang="en-US"/>
              <a:t>Click to add text</a:t>
            </a:r>
          </a:p>
        </p:txBody>
      </p:sp>
      <p:sp>
        <p:nvSpPr>
          <p:cNvPr id="11" name="Text Placeholder 10">
            <a:extLst>
              <a:ext uri="{FF2B5EF4-FFF2-40B4-BE49-F238E27FC236}">
                <a16:creationId xmlns:a16="http://schemas.microsoft.com/office/drawing/2014/main" id="{8598B511-DCBF-4838-9F07-F0BAEBE4EA8C}"/>
              </a:ext>
            </a:extLst>
          </p:cNvPr>
          <p:cNvSpPr>
            <a:spLocks noGrp="1"/>
          </p:cNvSpPr>
          <p:nvPr>
            <p:ph type="body" sz="quarter" idx="16" hasCustomPrompt="1"/>
          </p:nvPr>
        </p:nvSpPr>
        <p:spPr>
          <a:xfrm>
            <a:off x="5003800" y="1636849"/>
            <a:ext cx="3060700" cy="1362389"/>
          </a:xfrm>
        </p:spPr>
        <p:txBody>
          <a:bodyPr/>
          <a:lstStyle>
            <a:lvl1pPr>
              <a:spcAft>
                <a:spcPts val="600"/>
              </a:spcAft>
              <a:defRPr>
                <a:solidFill>
                  <a:schemeClr val="tx1"/>
                </a:solidFill>
              </a:defRPr>
            </a:lvl1pPr>
          </a:lstStyle>
          <a:p>
            <a:pPr lvl="0"/>
            <a:r>
              <a:rPr lang="en-US"/>
              <a:t>Click to add text</a:t>
            </a:r>
          </a:p>
        </p:txBody>
      </p:sp>
      <p:sp>
        <p:nvSpPr>
          <p:cNvPr id="6" name="Text Placeholder 10">
            <a:extLst>
              <a:ext uri="{FF2B5EF4-FFF2-40B4-BE49-F238E27FC236}">
                <a16:creationId xmlns:a16="http://schemas.microsoft.com/office/drawing/2014/main" id="{F1305BB0-18FF-413B-991B-B3F367226C27}"/>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100336154"/>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 boxes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EC9224A-09C5-42AB-BE72-2D01A39D187F}"/>
              </a:ext>
            </a:extLst>
          </p:cNvPr>
          <p:cNvSpPr>
            <a:spLocks noGrp="1"/>
          </p:cNvSpPr>
          <p:nvPr>
            <p:ph type="body" sz="quarter" idx="13" hasCustomPrompt="1"/>
          </p:nvPr>
        </p:nvSpPr>
        <p:spPr>
          <a:xfrm>
            <a:off x="3310575" y="1539436"/>
            <a:ext cx="2520950" cy="701302"/>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2" name="Text Placeholder 11">
            <a:extLst>
              <a:ext uri="{FF2B5EF4-FFF2-40B4-BE49-F238E27FC236}">
                <a16:creationId xmlns:a16="http://schemas.microsoft.com/office/drawing/2014/main" id="{223FD6B0-E4D1-480A-8912-97C55DB2CF6B}"/>
              </a:ext>
            </a:extLst>
          </p:cNvPr>
          <p:cNvSpPr>
            <a:spLocks noGrp="1"/>
          </p:cNvSpPr>
          <p:nvPr>
            <p:ph type="body" sz="quarter" idx="14" hasCustomPrompt="1"/>
          </p:nvPr>
        </p:nvSpPr>
        <p:spPr>
          <a:xfrm>
            <a:off x="6191250" y="1539436"/>
            <a:ext cx="2520950" cy="701301"/>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0850" y="1511326"/>
            <a:ext cx="251936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3311050" y="1503706"/>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A2A627-4CB8-4EF2-85D8-B14D75F9C353}"/>
              </a:ext>
            </a:extLst>
          </p:cNvPr>
          <p:cNvCxnSpPr>
            <a:cxnSpLocks/>
          </p:cNvCxnSpPr>
          <p:nvPr userDrawn="1"/>
        </p:nvCxnSpPr>
        <p:spPr>
          <a:xfrm>
            <a:off x="6191250" y="1503706"/>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B5972E1-EF4A-4234-99B1-AF32BAA9EA9D}"/>
              </a:ext>
            </a:extLst>
          </p:cNvPr>
          <p:cNvSpPr>
            <a:spLocks noGrp="1"/>
          </p:cNvSpPr>
          <p:nvPr>
            <p:ph type="body" sz="quarter" idx="16" hasCustomPrompt="1"/>
          </p:nvPr>
        </p:nvSpPr>
        <p:spPr>
          <a:xfrm>
            <a:off x="429900" y="1540481"/>
            <a:ext cx="2519363" cy="700256"/>
          </a:xfrm>
        </p:spPr>
        <p:txBody>
          <a:bodyPr/>
          <a:lstStyle>
            <a:lvl1pPr marL="216000" indent="-216000">
              <a:spcAft>
                <a:spcPts val="600"/>
              </a:spcAft>
              <a:defRPr sz="1800">
                <a:solidFill>
                  <a:schemeClr val="bg1"/>
                </a:solidFill>
              </a:defRPr>
            </a:lvl1pPr>
          </a:lstStyle>
          <a:p>
            <a:pPr lvl="0"/>
            <a:r>
              <a:rPr lang="en-US"/>
              <a:t>Click to add text</a:t>
            </a:r>
          </a:p>
        </p:txBody>
      </p:sp>
      <p:sp>
        <p:nvSpPr>
          <p:cNvPr id="8" name="Text Placeholder 10">
            <a:extLst>
              <a:ext uri="{FF2B5EF4-FFF2-40B4-BE49-F238E27FC236}">
                <a16:creationId xmlns:a16="http://schemas.microsoft.com/office/drawing/2014/main" id="{40776CAF-7BB1-442F-AFD0-0CC93E3B988D}"/>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21245955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p15:clr>
            <a:srgbClr val="FBAE40"/>
          </p15:clr>
        </p15:guide>
        <p15:guide id="8" pos="3674">
          <p15:clr>
            <a:srgbClr val="FBAE40"/>
          </p15:clr>
        </p15:guide>
        <p15:guide id="9" pos="3901">
          <p15:clr>
            <a:srgbClr val="FBAE40"/>
          </p15:clr>
        </p15:guide>
        <p15:guide id="10" pos="208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 boxes (Light)">
    <p:bg>
      <p:bgPr>
        <a:solidFill>
          <a:schemeClr val="bg2"/>
        </a:solidFill>
        <a:effectLst/>
      </p:bgPr>
    </p:bg>
    <p:spTree>
      <p:nvGrpSpPr>
        <p:cNvPr id="1" name=""/>
        <p:cNvGrpSpPr/>
        <p:nvPr/>
      </p:nvGrpSpPr>
      <p:grpSpPr>
        <a:xfrm>
          <a:off x="0" y="0"/>
          <a:ext cx="0" cy="0"/>
          <a:chOff x="0" y="0"/>
          <a:chExt cx="0" cy="0"/>
        </a:xfrm>
      </p:grpSpPr>
      <p:sp>
        <p:nvSpPr>
          <p:cNvPr id="11" name="Text Placeholder 11">
            <a:extLst>
              <a:ext uri="{FF2B5EF4-FFF2-40B4-BE49-F238E27FC236}">
                <a16:creationId xmlns:a16="http://schemas.microsoft.com/office/drawing/2014/main" id="{D9026A22-B87C-46F8-B2F4-6A0F11F9AF84}"/>
              </a:ext>
            </a:extLst>
          </p:cNvPr>
          <p:cNvSpPr>
            <a:spLocks noGrp="1"/>
          </p:cNvSpPr>
          <p:nvPr>
            <p:ph type="body" sz="quarter" idx="13" hasCustomPrompt="1"/>
          </p:nvPr>
        </p:nvSpPr>
        <p:spPr>
          <a:xfrm>
            <a:off x="3310575" y="1539436"/>
            <a:ext cx="2520950" cy="701302"/>
          </a:xfrm>
        </p:spPr>
        <p:txBody>
          <a:bodyPr/>
          <a:lstStyle>
            <a:lvl1pPr marL="216000" indent="-216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12" name="Text Placeholder 11">
            <a:extLst>
              <a:ext uri="{FF2B5EF4-FFF2-40B4-BE49-F238E27FC236}">
                <a16:creationId xmlns:a16="http://schemas.microsoft.com/office/drawing/2014/main" id="{51911C50-0DDD-4A01-9B6D-DC79062CABC4}"/>
              </a:ext>
            </a:extLst>
          </p:cNvPr>
          <p:cNvSpPr>
            <a:spLocks noGrp="1"/>
          </p:cNvSpPr>
          <p:nvPr>
            <p:ph type="body" sz="quarter" idx="14" hasCustomPrompt="1"/>
          </p:nvPr>
        </p:nvSpPr>
        <p:spPr>
          <a:xfrm>
            <a:off x="6191250" y="1539436"/>
            <a:ext cx="2520950" cy="701301"/>
          </a:xfrm>
        </p:spPr>
        <p:txBody>
          <a:bodyPr/>
          <a:lstStyle>
            <a:lvl1pPr marL="216000" indent="-216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3" name="Straight Connector 12">
            <a:extLst>
              <a:ext uri="{FF2B5EF4-FFF2-40B4-BE49-F238E27FC236}">
                <a16:creationId xmlns:a16="http://schemas.microsoft.com/office/drawing/2014/main" id="{9BFD4059-1CEA-431F-9737-E09AE1FE1EB5}"/>
              </a:ext>
            </a:extLst>
          </p:cNvPr>
          <p:cNvCxnSpPr>
            <a:cxnSpLocks/>
          </p:cNvCxnSpPr>
          <p:nvPr userDrawn="1"/>
        </p:nvCxnSpPr>
        <p:spPr>
          <a:xfrm>
            <a:off x="430850" y="1511326"/>
            <a:ext cx="25193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C88001-0B7A-4142-B613-954FB5D1A6C1}"/>
              </a:ext>
            </a:extLst>
          </p:cNvPr>
          <p:cNvCxnSpPr>
            <a:cxnSpLocks/>
          </p:cNvCxnSpPr>
          <p:nvPr userDrawn="1"/>
        </p:nvCxnSpPr>
        <p:spPr>
          <a:xfrm>
            <a:off x="3311050" y="1503706"/>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7A71E79-A98D-4A0F-8EA8-7B9B1469E422}"/>
              </a:ext>
            </a:extLst>
          </p:cNvPr>
          <p:cNvCxnSpPr>
            <a:cxnSpLocks/>
          </p:cNvCxnSpPr>
          <p:nvPr userDrawn="1"/>
        </p:nvCxnSpPr>
        <p:spPr>
          <a:xfrm>
            <a:off x="6191250" y="1503706"/>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F94767EF-D844-43F5-980B-C5081407A37D}"/>
              </a:ext>
            </a:extLst>
          </p:cNvPr>
          <p:cNvSpPr>
            <a:spLocks noGrp="1"/>
          </p:cNvSpPr>
          <p:nvPr>
            <p:ph type="body" sz="quarter" idx="16" hasCustomPrompt="1"/>
          </p:nvPr>
        </p:nvSpPr>
        <p:spPr>
          <a:xfrm>
            <a:off x="429900" y="1540481"/>
            <a:ext cx="2519363" cy="700256"/>
          </a:xfrm>
        </p:spPr>
        <p:txBody>
          <a:bodyPr/>
          <a:lstStyle>
            <a:lvl1pPr marL="216000" indent="-216000">
              <a:spcAft>
                <a:spcPts val="600"/>
              </a:spcAft>
              <a:defRPr sz="1800">
                <a:solidFill>
                  <a:schemeClr val="tx1"/>
                </a:solidFill>
              </a:defRPr>
            </a:lvl1pPr>
          </a:lstStyle>
          <a:p>
            <a:pPr lvl="0"/>
            <a:r>
              <a:rPr lang="en-US"/>
              <a:t>Click to add text</a:t>
            </a:r>
          </a:p>
        </p:txBody>
      </p:sp>
      <p:sp>
        <p:nvSpPr>
          <p:cNvPr id="9" name="Text Placeholder 10">
            <a:extLst>
              <a:ext uri="{FF2B5EF4-FFF2-40B4-BE49-F238E27FC236}">
                <a16:creationId xmlns:a16="http://schemas.microsoft.com/office/drawing/2014/main" id="{E24EF4B2-5516-4EBF-952C-176BEE102DF5}"/>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202071965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p15:clr>
            <a:srgbClr val="FBAE40"/>
          </p15:clr>
        </p15:guide>
        <p15:guide id="7" pos="2086">
          <p15:clr>
            <a:srgbClr val="FBAE40"/>
          </p15:clr>
        </p15:guide>
        <p15:guide id="8" pos="3674">
          <p15:clr>
            <a:srgbClr val="FBAE40"/>
          </p15:clr>
        </p15:guide>
        <p15:guide id="9" pos="390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3471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3471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34709"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34710" y="258544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bg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5010147"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5010148" y="2585440"/>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34709" y="4203347"/>
            <a:ext cx="2299138" cy="322707"/>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5010147" y="420334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14" name="Text Placeholder 10">
            <a:extLst>
              <a:ext uri="{FF2B5EF4-FFF2-40B4-BE49-F238E27FC236}">
                <a16:creationId xmlns:a16="http://schemas.microsoft.com/office/drawing/2014/main" id="{FD814B04-8646-42EE-A8B6-15C65395038E}"/>
              </a:ext>
            </a:extLst>
          </p:cNvPr>
          <p:cNvSpPr>
            <a:spLocks noGrp="1"/>
          </p:cNvSpPr>
          <p:nvPr>
            <p:ph type="body" sz="quarter" idx="17" hasCustomPrompt="1"/>
          </p:nvPr>
        </p:nvSpPr>
        <p:spPr>
          <a:xfrm>
            <a:off x="431800" y="4739958"/>
            <a:ext cx="8280400" cy="22284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1823412086"/>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userDrawn="1">
          <p15:clr>
            <a:srgbClr val="FBAE40"/>
          </p15:clr>
        </p15:guide>
        <p15:guide id="7" orient="horz" pos="1620" userDrawn="1">
          <p15:clr>
            <a:srgbClr val="FBAE40"/>
          </p15:clr>
        </p15:guide>
        <p15:guide id="8" pos="3152" userDrawn="1">
          <p15:clr>
            <a:srgbClr val="FBAE40"/>
          </p15:clr>
        </p15:guide>
        <p15:guide id="9" pos="1156" userDrawn="1">
          <p15:clr>
            <a:srgbClr val="FBAE40"/>
          </p15:clr>
        </p15:guide>
        <p15:guide id="10" pos="460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41062"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41063"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41062"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41062" y="257633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tx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5010150"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5010150" y="2576334"/>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41062"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5010150"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14" name="Text Placeholder 10">
            <a:extLst>
              <a:ext uri="{FF2B5EF4-FFF2-40B4-BE49-F238E27FC236}">
                <a16:creationId xmlns:a16="http://schemas.microsoft.com/office/drawing/2014/main" id="{80E61499-13A6-4CC2-A5F3-B3B8D17EDA4B}"/>
              </a:ext>
            </a:extLst>
          </p:cNvPr>
          <p:cNvSpPr>
            <a:spLocks noGrp="1"/>
          </p:cNvSpPr>
          <p:nvPr>
            <p:ph type="body" sz="quarter" idx="21" hasCustomPrompt="1"/>
          </p:nvPr>
        </p:nvSpPr>
        <p:spPr>
          <a:xfrm>
            <a:off x="431800" y="4739958"/>
            <a:ext cx="8280400" cy="222840"/>
          </a:xfrm>
        </p:spPr>
        <p:txBody>
          <a:bodyPr anchor="b"/>
          <a:lstStyle>
            <a:lvl1pPr marL="0" indent="0">
              <a:spcAft>
                <a:spcPts val="200"/>
              </a:spcAft>
              <a:buNone/>
              <a:defRPr sz="1400" b="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326238162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156" userDrawn="1">
          <p15:clr>
            <a:srgbClr val="FBAE40"/>
          </p15:clr>
        </p15:guide>
        <p15:guide id="7" orient="horz" pos="1620" userDrawn="1">
          <p15:clr>
            <a:srgbClr val="FBAE40"/>
          </p15:clr>
        </p15:guide>
        <p15:guide id="8" pos="2608" userDrawn="1">
          <p15:clr>
            <a:srgbClr val="FBAE40"/>
          </p15:clr>
        </p15:guide>
        <p15:guide id="9" pos="3152" userDrawn="1">
          <p15:clr>
            <a:srgbClr val="FBAE40"/>
          </p15:clr>
        </p15:guide>
        <p15:guide id="10" pos="460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 images (Dark) (Alt)">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3471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3471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34709"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34710" y="258544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34709" y="4203347"/>
            <a:ext cx="2299138" cy="322707"/>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11" name="Text Placeholder 10">
            <a:extLst>
              <a:ext uri="{FF2B5EF4-FFF2-40B4-BE49-F238E27FC236}">
                <a16:creationId xmlns:a16="http://schemas.microsoft.com/office/drawing/2014/main" id="{840BC721-11C8-4B89-921E-415C02BFB615}"/>
              </a:ext>
            </a:extLst>
          </p:cNvPr>
          <p:cNvSpPr>
            <a:spLocks noGrp="1"/>
          </p:cNvSpPr>
          <p:nvPr>
            <p:ph type="body" sz="quarter" idx="17" hasCustomPrompt="1"/>
          </p:nvPr>
        </p:nvSpPr>
        <p:spPr>
          <a:xfrm>
            <a:off x="431800" y="4739958"/>
            <a:ext cx="8280400" cy="22284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89734199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orient="horz" pos="1620">
          <p15:clr>
            <a:srgbClr val="FBAE40"/>
          </p15:clr>
        </p15:guide>
        <p15:guide id="8" pos="3152">
          <p15:clr>
            <a:srgbClr val="FBAE40"/>
          </p15:clr>
        </p15:guide>
        <p15:guide id="9" pos="1156">
          <p15:clr>
            <a:srgbClr val="FBAE40"/>
          </p15:clr>
        </p15:guide>
        <p15:guide id="10" pos="46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 images (Light) (Al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41062"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41063"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41062"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41062" y="257633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41062"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11" name="Text Placeholder 10">
            <a:extLst>
              <a:ext uri="{FF2B5EF4-FFF2-40B4-BE49-F238E27FC236}">
                <a16:creationId xmlns:a16="http://schemas.microsoft.com/office/drawing/2014/main" id="{7EB24F20-959B-4575-AD4E-903EC8FC83E6}"/>
              </a:ext>
            </a:extLst>
          </p:cNvPr>
          <p:cNvSpPr>
            <a:spLocks noGrp="1"/>
          </p:cNvSpPr>
          <p:nvPr>
            <p:ph type="body" sz="quarter" idx="21" hasCustomPrompt="1"/>
          </p:nvPr>
        </p:nvSpPr>
        <p:spPr>
          <a:xfrm>
            <a:off x="431800" y="4739958"/>
            <a:ext cx="8280400" cy="222840"/>
          </a:xfrm>
        </p:spPr>
        <p:txBody>
          <a:bodyPr anchor="b"/>
          <a:lstStyle>
            <a:lvl1pPr marL="0" indent="0">
              <a:spcAft>
                <a:spcPts val="200"/>
              </a:spcAft>
              <a:buNone/>
              <a:defRPr sz="1400" b="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422923990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156">
          <p15:clr>
            <a:srgbClr val="FBAE40"/>
          </p15:clr>
        </p15:guide>
        <p15:guide id="7" orient="horz" pos="1620">
          <p15:clr>
            <a:srgbClr val="FBAE40"/>
          </p15:clr>
        </p15:guide>
        <p15:guide id="8" pos="2608">
          <p15:clr>
            <a:srgbClr val="FBAE40"/>
          </p15:clr>
        </p15:guide>
        <p15:guide id="9" pos="3152">
          <p15:clr>
            <a:srgbClr val="FBAE40"/>
          </p15:clr>
        </p15:guide>
        <p15:guide id="10" pos="46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6125"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6125" y="257175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6125"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bg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9712"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9712" y="2571750"/>
            <a:ext cx="2299138" cy="1485084"/>
          </a:xfrm>
        </p:spPr>
        <p:txBody>
          <a:bodyPr/>
          <a:lstStyle>
            <a:lvl1pPr marL="0" indent="0">
              <a:buNone/>
              <a:defRPr b="0">
                <a:solidFill>
                  <a:schemeClr val="bg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9712"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4" name="Text Placeholder 10">
            <a:extLst>
              <a:ext uri="{FF2B5EF4-FFF2-40B4-BE49-F238E27FC236}">
                <a16:creationId xmlns:a16="http://schemas.microsoft.com/office/drawing/2014/main" id="{68F3CBAF-880C-46A8-924A-77E6E80664C6}"/>
              </a:ext>
            </a:extLst>
          </p:cNvPr>
          <p:cNvSpPr>
            <a:spLocks noGrp="1"/>
          </p:cNvSpPr>
          <p:nvPr>
            <p:ph type="body" sz="quarter" idx="21" hasCustomPrompt="1"/>
          </p:nvPr>
        </p:nvSpPr>
        <p:spPr>
          <a:xfrm>
            <a:off x="431800" y="4739958"/>
            <a:ext cx="8280400" cy="22284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424853281"/>
      </p:ext>
    </p:extLst>
  </p:cSld>
  <p:clrMapOvr>
    <a:masterClrMapping/>
  </p:clrMapOvr>
  <p:extLst>
    <p:ext uri="{DCECCB84-F9BA-43D5-87BE-67443E8EF086}">
      <p15:sldGuideLst xmlns:p15="http://schemas.microsoft.com/office/powerpoint/2012/main">
        <p15:guide id="2" pos="272">
          <p15:clr>
            <a:srgbClr val="FBAE40"/>
          </p15:clr>
        </p15:guide>
        <p15:guide id="3" orient="horz" pos="1620" userDrawn="1">
          <p15:clr>
            <a:srgbClr val="FBAE40"/>
          </p15:clr>
        </p15:guide>
        <p15:guide id="4" orient="horz" pos="259">
          <p15:clr>
            <a:srgbClr val="FBAE40"/>
          </p15:clr>
        </p15:guide>
        <p15:guide id="5" pos="5488">
          <p15:clr>
            <a:srgbClr val="FBAE40"/>
          </p15:clr>
        </p15:guide>
        <p15:guide id="7" orient="horz" pos="2981" userDrawn="1">
          <p15:clr>
            <a:srgbClr val="FBAE40"/>
          </p15:clr>
        </p15:guide>
        <p15:guide id="8" pos="1723" userDrawn="1">
          <p15:clr>
            <a:srgbClr val="FBAE40"/>
          </p15:clr>
        </p15:guide>
        <p15:guide id="9" pos="2154" userDrawn="1">
          <p15:clr>
            <a:srgbClr val="FBAE40"/>
          </p15:clr>
        </p15:guide>
        <p15:guide id="10" pos="3606" userDrawn="1">
          <p15:clr>
            <a:srgbClr val="FBAE40"/>
          </p15:clr>
        </p15:guide>
        <p15:guide id="11" pos="4037"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1799" y="4202205"/>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1800" y="258428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1799" y="420219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5386" y="4202205"/>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5387" y="2584284"/>
            <a:ext cx="2299138" cy="1485084"/>
          </a:xfrm>
        </p:spPr>
        <p:txBody>
          <a:bodyPr/>
          <a:lstStyle>
            <a:lvl1pPr marL="0" indent="0">
              <a:buNone/>
              <a:defRPr b="0">
                <a:solidFill>
                  <a:schemeClr val="tx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5386" y="420219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4" name="Text Placeholder 10">
            <a:extLst>
              <a:ext uri="{FF2B5EF4-FFF2-40B4-BE49-F238E27FC236}">
                <a16:creationId xmlns:a16="http://schemas.microsoft.com/office/drawing/2014/main" id="{BF96A898-14CA-4038-AD84-F1ADFC52F18D}"/>
              </a:ext>
            </a:extLst>
          </p:cNvPr>
          <p:cNvSpPr>
            <a:spLocks noGrp="1"/>
          </p:cNvSpPr>
          <p:nvPr>
            <p:ph type="body" sz="quarter" idx="21" hasCustomPrompt="1"/>
          </p:nvPr>
        </p:nvSpPr>
        <p:spPr>
          <a:xfrm>
            <a:off x="431800" y="4739958"/>
            <a:ext cx="8280400" cy="222840"/>
          </a:xfrm>
        </p:spPr>
        <p:txBody>
          <a:bodyPr anchor="b"/>
          <a:lstStyle>
            <a:lvl1pPr marL="0" indent="0">
              <a:spcAft>
                <a:spcPts val="200"/>
              </a:spcAft>
              <a:buNone/>
              <a:defRPr sz="1400" b="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309210634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723" userDrawn="1">
          <p15:clr>
            <a:srgbClr val="FBAE40"/>
          </p15:clr>
        </p15:guide>
        <p15:guide id="7" orient="horz" pos="1620">
          <p15:clr>
            <a:srgbClr val="FBAE40"/>
          </p15:clr>
        </p15:guide>
        <p15:guide id="8" pos="2154" userDrawn="1">
          <p15:clr>
            <a:srgbClr val="FBAE40"/>
          </p15:clr>
        </p15:guide>
        <p15:guide id="9" pos="3606" userDrawn="1">
          <p15:clr>
            <a:srgbClr val="FBAE40"/>
          </p15:clr>
        </p15:guide>
        <p15:guide id="10" pos="4037"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6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1797"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1798" y="257175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bg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6413061"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6413062" y="2571750"/>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1797"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6413061"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bg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2425"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2426" y="2571750"/>
            <a:ext cx="2299138" cy="1485084"/>
          </a:xfrm>
        </p:spPr>
        <p:txBody>
          <a:bodyPr/>
          <a:lstStyle>
            <a:lvl1pPr marL="0" indent="0">
              <a:buNone/>
              <a:defRPr b="0">
                <a:solidFill>
                  <a:schemeClr val="bg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2425"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4" name="Text Placeholder 10">
            <a:extLst>
              <a:ext uri="{FF2B5EF4-FFF2-40B4-BE49-F238E27FC236}">
                <a16:creationId xmlns:a16="http://schemas.microsoft.com/office/drawing/2014/main" id="{08BD8C7B-D1CF-48FF-BA89-37ACCB7F45A3}"/>
              </a:ext>
            </a:extLst>
          </p:cNvPr>
          <p:cNvSpPr>
            <a:spLocks noGrp="1"/>
          </p:cNvSpPr>
          <p:nvPr>
            <p:ph type="body" sz="quarter" idx="21" hasCustomPrompt="1"/>
          </p:nvPr>
        </p:nvSpPr>
        <p:spPr>
          <a:xfrm>
            <a:off x="431800" y="4739958"/>
            <a:ext cx="8280400" cy="22284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153854448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606" userDrawn="1">
          <p15:clr>
            <a:srgbClr val="FBAE40"/>
          </p15:clr>
        </p15:guide>
        <p15:guide id="7" orient="horz" pos="1620">
          <p15:clr>
            <a:srgbClr val="FBAE40"/>
          </p15:clr>
        </p15:guide>
        <p15:guide id="8" pos="1723" userDrawn="1">
          <p15:clr>
            <a:srgbClr val="FBAE40"/>
          </p15:clr>
        </p15:guide>
        <p15:guide id="9" pos="2154" userDrawn="1">
          <p15:clr>
            <a:srgbClr val="FBAE40"/>
          </p15:clr>
        </p15:guide>
        <p15:guide id="10" pos="403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no imag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8280400" cy="571512"/>
          </a:xfrm>
        </p:spPr>
        <p:txBody>
          <a:bodyPr/>
          <a:lstStyle>
            <a:lvl1pPr>
              <a:lnSpc>
                <a:spcPct val="100000"/>
              </a:lnSpc>
              <a:defRPr sz="3400" b="0">
                <a:solidFill>
                  <a:schemeClr val="bg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8674"/>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6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6124"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6125" y="2585440"/>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tx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6417388"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6417389" y="2585440"/>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6124"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6417388"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6752"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6753" y="2585440"/>
            <a:ext cx="2299138" cy="1485084"/>
          </a:xfrm>
        </p:spPr>
        <p:txBody>
          <a:bodyPr/>
          <a:lstStyle>
            <a:lvl1pPr marL="0" indent="0">
              <a:buNone/>
              <a:defRPr b="0">
                <a:solidFill>
                  <a:schemeClr val="tx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6752"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4" name="Text Placeholder 10">
            <a:extLst>
              <a:ext uri="{FF2B5EF4-FFF2-40B4-BE49-F238E27FC236}">
                <a16:creationId xmlns:a16="http://schemas.microsoft.com/office/drawing/2014/main" id="{723A289C-F0E1-44CB-A738-0CE1232E1206}"/>
              </a:ext>
            </a:extLst>
          </p:cNvPr>
          <p:cNvSpPr>
            <a:spLocks noGrp="1"/>
          </p:cNvSpPr>
          <p:nvPr>
            <p:ph type="body" sz="quarter" idx="21" hasCustomPrompt="1"/>
          </p:nvPr>
        </p:nvSpPr>
        <p:spPr>
          <a:xfrm>
            <a:off x="431800" y="4739958"/>
            <a:ext cx="8280400" cy="222840"/>
          </a:xfrm>
        </p:spPr>
        <p:txBody>
          <a:bodyPr anchor="b"/>
          <a:lstStyle>
            <a:lvl1pPr marL="0" indent="0">
              <a:spcAft>
                <a:spcPts val="200"/>
              </a:spcAft>
              <a:buNone/>
              <a:defRPr sz="1400" b="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259681200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723" userDrawn="1">
          <p15:clr>
            <a:srgbClr val="FBAE40"/>
          </p15:clr>
        </p15:guide>
        <p15:guide id="7" orient="horz" pos="1620">
          <p15:clr>
            <a:srgbClr val="FBAE40"/>
          </p15:clr>
        </p15:guide>
        <p15:guide id="8" pos="2154" userDrawn="1">
          <p15:clr>
            <a:srgbClr val="FBAE40"/>
          </p15:clr>
        </p15:guide>
        <p15:guide id="9" pos="3606" userDrawn="1">
          <p15:clr>
            <a:srgbClr val="FBAE40"/>
          </p15:clr>
        </p15:guide>
        <p15:guide id="10" pos="4037"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ullets, chart (Dark)">
    <p:bg>
      <p:bgPr>
        <a:solidFill>
          <a:schemeClr val="tx2"/>
        </a:solidFill>
        <a:effectLst/>
      </p:bgPr>
    </p:bg>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B75E0450-A966-4DE2-A878-B35B1C17081C}"/>
              </a:ext>
            </a:extLst>
          </p:cNvPr>
          <p:cNvSpPr>
            <a:spLocks noGrp="1"/>
          </p:cNvSpPr>
          <p:nvPr>
            <p:ph type="chart" sz="quarter" idx="12" hasCustomPrompt="1"/>
          </p:nvPr>
        </p:nvSpPr>
        <p:spPr>
          <a:xfrm>
            <a:off x="4791077" y="682938"/>
            <a:ext cx="3921122" cy="3462342"/>
          </a:xfrm>
        </p:spPr>
        <p:txBody>
          <a:bodyPr/>
          <a:lstStyle>
            <a:lvl1pPr marL="0" indent="0">
              <a:buNone/>
              <a:defRPr>
                <a:solidFill>
                  <a:schemeClr val="bg1"/>
                </a:solidFill>
              </a:defRPr>
            </a:lvl1pPr>
          </a:lstStyle>
          <a:p>
            <a:r>
              <a:rPr lang="en-GB"/>
              <a:t>Click to add chart</a:t>
            </a:r>
          </a:p>
        </p:txBody>
      </p:sp>
      <p:sp>
        <p:nvSpPr>
          <p:cNvPr id="9" name="Text Placeholder 11">
            <a:extLst>
              <a:ext uri="{FF2B5EF4-FFF2-40B4-BE49-F238E27FC236}">
                <a16:creationId xmlns:a16="http://schemas.microsoft.com/office/drawing/2014/main" id="{226ACCD3-1FD3-493E-8616-B63E8A20F5BC}"/>
              </a:ext>
            </a:extLst>
          </p:cNvPr>
          <p:cNvSpPr>
            <a:spLocks noGrp="1"/>
          </p:cNvSpPr>
          <p:nvPr>
            <p:ph type="body" sz="quarter" idx="14" hasCustomPrompt="1"/>
          </p:nvPr>
        </p:nvSpPr>
        <p:spPr>
          <a:xfrm>
            <a:off x="431801" y="682938"/>
            <a:ext cx="3921124" cy="3462342"/>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
        <p:nvSpPr>
          <p:cNvPr id="5" name="Text Placeholder 10">
            <a:extLst>
              <a:ext uri="{FF2B5EF4-FFF2-40B4-BE49-F238E27FC236}">
                <a16:creationId xmlns:a16="http://schemas.microsoft.com/office/drawing/2014/main" id="{CCC8E698-6729-44C4-93C8-C14F9B65AD01}"/>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118086998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744" userDrawn="1">
          <p15:clr>
            <a:srgbClr val="FBAE40"/>
          </p15:clr>
        </p15:guide>
        <p15:guide id="7" pos="3016"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ullets, chart (Light)">
    <p:bg>
      <p:bgPr>
        <a:solidFill>
          <a:schemeClr val="bg2"/>
        </a:solidFill>
        <a:effectLst/>
      </p:bgPr>
    </p:bg>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B75E0450-A966-4DE2-A878-B35B1C17081C}"/>
              </a:ext>
            </a:extLst>
          </p:cNvPr>
          <p:cNvSpPr>
            <a:spLocks noGrp="1"/>
          </p:cNvSpPr>
          <p:nvPr>
            <p:ph type="chart" sz="quarter" idx="12" hasCustomPrompt="1"/>
          </p:nvPr>
        </p:nvSpPr>
        <p:spPr>
          <a:xfrm>
            <a:off x="4791077" y="682939"/>
            <a:ext cx="3921122" cy="3463200"/>
          </a:xfrm>
        </p:spPr>
        <p:txBody>
          <a:bodyPr/>
          <a:lstStyle>
            <a:lvl1pPr marL="0" indent="0">
              <a:buNone/>
              <a:defRPr/>
            </a:lvl1pPr>
          </a:lstStyle>
          <a:p>
            <a:r>
              <a:rPr lang="en-GB"/>
              <a:t>Click to add chart</a:t>
            </a:r>
          </a:p>
        </p:txBody>
      </p:sp>
      <p:sp>
        <p:nvSpPr>
          <p:cNvPr id="7" name="Text Placeholder 11">
            <a:extLst>
              <a:ext uri="{FF2B5EF4-FFF2-40B4-BE49-F238E27FC236}">
                <a16:creationId xmlns:a16="http://schemas.microsoft.com/office/drawing/2014/main" id="{AB92DF82-0651-4A19-A491-404FD49C1524}"/>
              </a:ext>
            </a:extLst>
          </p:cNvPr>
          <p:cNvSpPr>
            <a:spLocks noGrp="1"/>
          </p:cNvSpPr>
          <p:nvPr>
            <p:ph type="body" sz="quarter" idx="14" hasCustomPrompt="1"/>
          </p:nvPr>
        </p:nvSpPr>
        <p:spPr>
          <a:xfrm>
            <a:off x="431801" y="682938"/>
            <a:ext cx="3921124" cy="3463200"/>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
        <p:nvSpPr>
          <p:cNvPr id="5" name="Text Placeholder 10">
            <a:extLst>
              <a:ext uri="{FF2B5EF4-FFF2-40B4-BE49-F238E27FC236}">
                <a16:creationId xmlns:a16="http://schemas.microsoft.com/office/drawing/2014/main" id="{B32C259D-51A0-497F-899E-DDE31132BEED}"/>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110534380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744" userDrawn="1">
          <p15:clr>
            <a:srgbClr val="FBAE40"/>
          </p15:clr>
        </p15:guide>
        <p15:guide id="7" pos="3016"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eople circles (Dark)">
    <p:bg>
      <p:bgPr>
        <a:solidFill>
          <a:schemeClr val="tx2"/>
        </a:solidFill>
        <a:effectLst/>
      </p:bgPr>
    </p:bg>
    <p:spTree>
      <p:nvGrpSpPr>
        <p:cNvPr id="1" name=""/>
        <p:cNvGrpSpPr/>
        <p:nvPr/>
      </p:nvGrpSpPr>
      <p:grpSpPr>
        <a:xfrm>
          <a:off x="0" y="0"/>
          <a:ext cx="0" cy="0"/>
          <a:chOff x="0" y="0"/>
          <a:chExt cx="0" cy="0"/>
        </a:xfrm>
      </p:grpSpPr>
      <p:sp>
        <p:nvSpPr>
          <p:cNvPr id="22" name="Text Placeholder 11">
            <a:extLst>
              <a:ext uri="{FF2B5EF4-FFF2-40B4-BE49-F238E27FC236}">
                <a16:creationId xmlns:a16="http://schemas.microsoft.com/office/drawing/2014/main" id="{223FD6B0-E4D1-480A-8912-97C55DB2CF6B}"/>
              </a:ext>
            </a:extLst>
          </p:cNvPr>
          <p:cNvSpPr>
            <a:spLocks noGrp="1"/>
          </p:cNvSpPr>
          <p:nvPr>
            <p:ph type="body" sz="quarter" idx="14" hasCustomPrompt="1"/>
          </p:nvPr>
        </p:nvSpPr>
        <p:spPr>
          <a:xfrm>
            <a:off x="2627933" y="3348539"/>
            <a:ext cx="1692000" cy="701301"/>
          </a:xfrm>
        </p:spPr>
        <p:txBody>
          <a:bodyPr/>
          <a:lstStyle>
            <a:lvl1pPr marL="0" indent="0" algn="ctr">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3348537"/>
            <a:ext cx="1692000" cy="701304"/>
          </a:xfrm>
        </p:spPr>
        <p:txBody>
          <a:bodyPr/>
          <a:lstStyle>
            <a:lvl1pPr algn="ctr">
              <a:lnSpc>
                <a:spcPct val="100000"/>
              </a:lnSpc>
              <a:defRPr sz="1600" b="0">
                <a:solidFill>
                  <a:schemeClr val="bg1"/>
                </a:solidFill>
              </a:defRPr>
            </a:lvl1pPr>
          </a:lstStyle>
          <a:p>
            <a:r>
              <a:rPr lang="en-US"/>
              <a:t>Click to add name</a:t>
            </a:r>
            <a:endParaRPr lang="en-GB"/>
          </a:p>
        </p:txBody>
      </p: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hasCustomPrompt="1"/>
          </p:nvPr>
        </p:nvSpPr>
        <p:spPr>
          <a:xfrm>
            <a:off x="431800"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0" name="Picture Placeholder 2">
            <a:extLst>
              <a:ext uri="{FF2B5EF4-FFF2-40B4-BE49-F238E27FC236}">
                <a16:creationId xmlns:a16="http://schemas.microsoft.com/office/drawing/2014/main" id="{18AD8BE2-39B8-493E-A60F-709B51DE326A}"/>
              </a:ext>
            </a:extLst>
          </p:cNvPr>
          <p:cNvSpPr>
            <a:spLocks noGrp="1"/>
          </p:cNvSpPr>
          <p:nvPr>
            <p:ph type="pic" sz="quarter" idx="15" hasCustomPrompt="1"/>
          </p:nvPr>
        </p:nvSpPr>
        <p:spPr>
          <a:xfrm>
            <a:off x="2627933"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3" name="Picture Placeholder 2">
            <a:extLst>
              <a:ext uri="{FF2B5EF4-FFF2-40B4-BE49-F238E27FC236}">
                <a16:creationId xmlns:a16="http://schemas.microsoft.com/office/drawing/2014/main" id="{86CEE51E-47DA-420E-A605-A66715C1C73A}"/>
              </a:ext>
            </a:extLst>
          </p:cNvPr>
          <p:cNvSpPr>
            <a:spLocks noGrp="1"/>
          </p:cNvSpPr>
          <p:nvPr>
            <p:ph type="pic" sz="quarter" idx="16" hasCustomPrompt="1"/>
          </p:nvPr>
        </p:nvSpPr>
        <p:spPr>
          <a:xfrm>
            <a:off x="4824066"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4" name="Picture Placeholder 2">
            <a:extLst>
              <a:ext uri="{FF2B5EF4-FFF2-40B4-BE49-F238E27FC236}">
                <a16:creationId xmlns:a16="http://schemas.microsoft.com/office/drawing/2014/main" id="{63DFB02D-3DF9-49E2-9A6D-B72407AD2A4D}"/>
              </a:ext>
            </a:extLst>
          </p:cNvPr>
          <p:cNvSpPr>
            <a:spLocks noGrp="1"/>
          </p:cNvSpPr>
          <p:nvPr>
            <p:ph type="pic" sz="quarter" idx="17" hasCustomPrompt="1"/>
          </p:nvPr>
        </p:nvSpPr>
        <p:spPr>
          <a:xfrm>
            <a:off x="7020200"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23" name="Text Placeholder 11">
            <a:extLst>
              <a:ext uri="{FF2B5EF4-FFF2-40B4-BE49-F238E27FC236}">
                <a16:creationId xmlns:a16="http://schemas.microsoft.com/office/drawing/2014/main" id="{5AEE4AA6-C375-4A82-9820-15E9C81737BC}"/>
              </a:ext>
            </a:extLst>
          </p:cNvPr>
          <p:cNvSpPr>
            <a:spLocks noGrp="1"/>
          </p:cNvSpPr>
          <p:nvPr>
            <p:ph type="body" sz="quarter" idx="18" hasCustomPrompt="1"/>
          </p:nvPr>
        </p:nvSpPr>
        <p:spPr>
          <a:xfrm>
            <a:off x="4824066" y="3348539"/>
            <a:ext cx="1692000" cy="701301"/>
          </a:xfrm>
        </p:spPr>
        <p:txBody>
          <a:bodyPr/>
          <a:lstStyle>
            <a:lvl1pPr marL="0" indent="0" algn="ctr">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
        <p:nvSpPr>
          <p:cNvPr id="24" name="Text Placeholder 11">
            <a:extLst>
              <a:ext uri="{FF2B5EF4-FFF2-40B4-BE49-F238E27FC236}">
                <a16:creationId xmlns:a16="http://schemas.microsoft.com/office/drawing/2014/main" id="{DE667011-FA77-499D-AD1E-64A45A637A68}"/>
              </a:ext>
            </a:extLst>
          </p:cNvPr>
          <p:cNvSpPr>
            <a:spLocks noGrp="1"/>
          </p:cNvSpPr>
          <p:nvPr>
            <p:ph type="body" sz="quarter" idx="19" hasCustomPrompt="1"/>
          </p:nvPr>
        </p:nvSpPr>
        <p:spPr>
          <a:xfrm>
            <a:off x="7020200" y="3348539"/>
            <a:ext cx="1692000" cy="701301"/>
          </a:xfrm>
        </p:spPr>
        <p:txBody>
          <a:bodyPr/>
          <a:lstStyle>
            <a:lvl1pPr marL="0" indent="0" algn="ctr">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solidFill>
                  <a:schemeClr val="bg1"/>
                </a:solidFill>
              </a:defRPr>
            </a:lvl1pPr>
            <a:lvl2pPr>
              <a:defRPr sz="1800"/>
            </a:lvl2pPr>
            <a:lvl3pPr>
              <a:defRPr sz="1800"/>
            </a:lvl3pPr>
            <a:lvl4pPr>
              <a:defRPr sz="1800"/>
            </a:lvl4pPr>
            <a:lvl5pPr>
              <a:defRPr sz="1800"/>
            </a:lvl5pPr>
          </a:lstStyle>
          <a:p>
            <a:pPr lvl="0"/>
            <a:r>
              <a:rPr lang="en-GB"/>
              <a:t>People</a:t>
            </a:r>
          </a:p>
        </p:txBody>
      </p:sp>
      <p:sp>
        <p:nvSpPr>
          <p:cNvPr id="12" name="Text Placeholder 10">
            <a:extLst>
              <a:ext uri="{FF2B5EF4-FFF2-40B4-BE49-F238E27FC236}">
                <a16:creationId xmlns:a16="http://schemas.microsoft.com/office/drawing/2014/main" id="{5F84D69E-A3D4-458E-911B-06718531DD3C}"/>
              </a:ext>
            </a:extLst>
          </p:cNvPr>
          <p:cNvSpPr>
            <a:spLocks noGrp="1"/>
          </p:cNvSpPr>
          <p:nvPr>
            <p:ph type="body" sz="quarter" idx="21"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193413968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655" userDrawn="1">
          <p15:clr>
            <a:srgbClr val="FBAE40"/>
          </p15:clr>
        </p15:guide>
        <p15:guide id="7" pos="1338" userDrawn="1">
          <p15:clr>
            <a:srgbClr val="FBAE40"/>
          </p15:clr>
        </p15:guide>
        <p15:guide id="8" pos="2721" userDrawn="1">
          <p15:clr>
            <a:srgbClr val="FBAE40"/>
          </p15:clr>
        </p15:guide>
        <p15:guide id="9" pos="3039" userDrawn="1">
          <p15:clr>
            <a:srgbClr val="FBAE40"/>
          </p15:clr>
        </p15:guide>
        <p15:guide id="10" pos="4105" userDrawn="1">
          <p15:clr>
            <a:srgbClr val="FBAE40"/>
          </p15:clr>
        </p15:guide>
        <p15:guide id="11" pos="442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eople circles (Light)">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hasCustomPrompt="1"/>
          </p:nvPr>
        </p:nvSpPr>
        <p:spPr>
          <a:xfrm>
            <a:off x="431800" y="1565550"/>
            <a:ext cx="1692000" cy="1692000"/>
          </a:xfrm>
          <a:prstGeom prst="ellipse">
            <a:avLst/>
          </a:prstGeom>
        </p:spPr>
        <p:txBody>
          <a:bodyPr/>
          <a:lstStyle>
            <a:lvl1pPr marL="0" indent="0">
              <a:buNone/>
              <a:defRPr sz="1800" b="0"/>
            </a:lvl1pPr>
          </a:lstStyle>
          <a:p>
            <a:r>
              <a:rPr lang="en-GB"/>
              <a:t>Click icon to add person</a:t>
            </a:r>
          </a:p>
        </p:txBody>
      </p:sp>
      <p:sp>
        <p:nvSpPr>
          <p:cNvPr id="10" name="Picture Placeholder 2">
            <a:extLst>
              <a:ext uri="{FF2B5EF4-FFF2-40B4-BE49-F238E27FC236}">
                <a16:creationId xmlns:a16="http://schemas.microsoft.com/office/drawing/2014/main" id="{18AD8BE2-39B8-493E-A60F-709B51DE326A}"/>
              </a:ext>
            </a:extLst>
          </p:cNvPr>
          <p:cNvSpPr>
            <a:spLocks noGrp="1"/>
          </p:cNvSpPr>
          <p:nvPr>
            <p:ph type="pic" sz="quarter" idx="15" hasCustomPrompt="1"/>
          </p:nvPr>
        </p:nvSpPr>
        <p:spPr>
          <a:xfrm>
            <a:off x="2627933" y="1565550"/>
            <a:ext cx="1692000" cy="1692000"/>
          </a:xfrm>
          <a:prstGeom prst="ellipse">
            <a:avLst/>
          </a:prstGeom>
        </p:spPr>
        <p:txBody>
          <a:bodyPr/>
          <a:lstStyle>
            <a:lvl1pPr marL="0" indent="0">
              <a:buNone/>
              <a:defRPr sz="1800" b="0"/>
            </a:lvl1pPr>
          </a:lstStyle>
          <a:p>
            <a:r>
              <a:rPr lang="en-GB"/>
              <a:t>Click icon to add person</a:t>
            </a:r>
          </a:p>
        </p:txBody>
      </p:sp>
      <p:sp>
        <p:nvSpPr>
          <p:cNvPr id="13" name="Picture Placeholder 2">
            <a:extLst>
              <a:ext uri="{FF2B5EF4-FFF2-40B4-BE49-F238E27FC236}">
                <a16:creationId xmlns:a16="http://schemas.microsoft.com/office/drawing/2014/main" id="{86CEE51E-47DA-420E-A605-A66715C1C73A}"/>
              </a:ext>
            </a:extLst>
          </p:cNvPr>
          <p:cNvSpPr>
            <a:spLocks noGrp="1"/>
          </p:cNvSpPr>
          <p:nvPr>
            <p:ph type="pic" sz="quarter" idx="16" hasCustomPrompt="1"/>
          </p:nvPr>
        </p:nvSpPr>
        <p:spPr>
          <a:xfrm>
            <a:off x="4824066" y="1565550"/>
            <a:ext cx="1692000" cy="1692000"/>
          </a:xfrm>
          <a:prstGeom prst="ellipse">
            <a:avLst/>
          </a:prstGeom>
        </p:spPr>
        <p:txBody>
          <a:bodyPr/>
          <a:lstStyle>
            <a:lvl1pPr marL="0" indent="0">
              <a:buNone/>
              <a:defRPr sz="1800" b="0"/>
            </a:lvl1pPr>
          </a:lstStyle>
          <a:p>
            <a:r>
              <a:rPr lang="en-GB"/>
              <a:t>Click icon to add person</a:t>
            </a:r>
          </a:p>
        </p:txBody>
      </p:sp>
      <p:sp>
        <p:nvSpPr>
          <p:cNvPr id="14" name="Picture Placeholder 2">
            <a:extLst>
              <a:ext uri="{FF2B5EF4-FFF2-40B4-BE49-F238E27FC236}">
                <a16:creationId xmlns:a16="http://schemas.microsoft.com/office/drawing/2014/main" id="{63DFB02D-3DF9-49E2-9A6D-B72407AD2A4D}"/>
              </a:ext>
            </a:extLst>
          </p:cNvPr>
          <p:cNvSpPr>
            <a:spLocks noGrp="1"/>
          </p:cNvSpPr>
          <p:nvPr>
            <p:ph type="pic" sz="quarter" idx="17" hasCustomPrompt="1"/>
          </p:nvPr>
        </p:nvSpPr>
        <p:spPr>
          <a:xfrm>
            <a:off x="7020200" y="1565550"/>
            <a:ext cx="1692000" cy="1692000"/>
          </a:xfrm>
          <a:prstGeom prst="ellipse">
            <a:avLst/>
          </a:prstGeom>
        </p:spPr>
        <p:txBody>
          <a:bodyPr/>
          <a:lstStyle>
            <a:lvl1pPr marL="0" indent="0">
              <a:buNone/>
              <a:defRPr sz="1800" b="0"/>
            </a:lvl1pPr>
          </a:lstStyle>
          <a:p>
            <a:r>
              <a:rPr lang="en-GB"/>
              <a:t>Click icon to add person</a:t>
            </a:r>
          </a:p>
        </p:txBody>
      </p:sp>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lvl1pPr>
            <a:lvl2pPr>
              <a:defRPr sz="1800"/>
            </a:lvl2pPr>
            <a:lvl3pPr>
              <a:defRPr sz="1800"/>
            </a:lvl3pPr>
            <a:lvl4pPr>
              <a:defRPr sz="1800"/>
            </a:lvl4pPr>
            <a:lvl5pPr>
              <a:defRPr sz="1800"/>
            </a:lvl5pPr>
          </a:lstStyle>
          <a:p>
            <a:pPr lvl="0"/>
            <a:r>
              <a:rPr lang="en-GB"/>
              <a:t>People</a:t>
            </a:r>
          </a:p>
        </p:txBody>
      </p:sp>
      <p:sp>
        <p:nvSpPr>
          <p:cNvPr id="28" name="Text Placeholder 11">
            <a:extLst>
              <a:ext uri="{FF2B5EF4-FFF2-40B4-BE49-F238E27FC236}">
                <a16:creationId xmlns:a16="http://schemas.microsoft.com/office/drawing/2014/main" id="{2DAB8DF6-73B0-465A-A5B5-63EB5EAE6BE3}"/>
              </a:ext>
            </a:extLst>
          </p:cNvPr>
          <p:cNvSpPr>
            <a:spLocks noGrp="1"/>
          </p:cNvSpPr>
          <p:nvPr>
            <p:ph type="body" sz="quarter" idx="14" hasCustomPrompt="1"/>
          </p:nvPr>
        </p:nvSpPr>
        <p:spPr>
          <a:xfrm>
            <a:off x="2627933" y="3348539"/>
            <a:ext cx="1692000" cy="701301"/>
          </a:xfrm>
        </p:spPr>
        <p:txBody>
          <a:bodyPr/>
          <a:lstStyle>
            <a:lvl1pPr marL="0" indent="0" algn="ctr">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
        <p:nvSpPr>
          <p:cNvPr id="29" name="Title 7">
            <a:extLst>
              <a:ext uri="{FF2B5EF4-FFF2-40B4-BE49-F238E27FC236}">
                <a16:creationId xmlns:a16="http://schemas.microsoft.com/office/drawing/2014/main" id="{05F97DA4-1BA5-411A-8D02-EE02B66C04B3}"/>
              </a:ext>
            </a:extLst>
          </p:cNvPr>
          <p:cNvSpPr>
            <a:spLocks noGrp="1"/>
          </p:cNvSpPr>
          <p:nvPr>
            <p:ph type="title" hasCustomPrompt="1"/>
          </p:nvPr>
        </p:nvSpPr>
        <p:spPr>
          <a:xfrm>
            <a:off x="431800" y="3348537"/>
            <a:ext cx="1692000" cy="701304"/>
          </a:xfrm>
        </p:spPr>
        <p:txBody>
          <a:bodyPr/>
          <a:lstStyle>
            <a:lvl1pPr algn="ctr">
              <a:lnSpc>
                <a:spcPct val="100000"/>
              </a:lnSpc>
              <a:defRPr sz="1600" b="0">
                <a:solidFill>
                  <a:schemeClr val="tx1"/>
                </a:solidFill>
              </a:defRPr>
            </a:lvl1pPr>
          </a:lstStyle>
          <a:p>
            <a:r>
              <a:rPr lang="en-US"/>
              <a:t>Click to add name</a:t>
            </a:r>
            <a:endParaRPr lang="en-GB"/>
          </a:p>
        </p:txBody>
      </p:sp>
      <p:sp>
        <p:nvSpPr>
          <p:cNvPr id="30" name="Text Placeholder 11">
            <a:extLst>
              <a:ext uri="{FF2B5EF4-FFF2-40B4-BE49-F238E27FC236}">
                <a16:creationId xmlns:a16="http://schemas.microsoft.com/office/drawing/2014/main" id="{26AF3E9D-4783-429D-B30A-761E095F5098}"/>
              </a:ext>
            </a:extLst>
          </p:cNvPr>
          <p:cNvSpPr>
            <a:spLocks noGrp="1"/>
          </p:cNvSpPr>
          <p:nvPr>
            <p:ph type="body" sz="quarter" idx="18" hasCustomPrompt="1"/>
          </p:nvPr>
        </p:nvSpPr>
        <p:spPr>
          <a:xfrm>
            <a:off x="4824066" y="3348539"/>
            <a:ext cx="1692000" cy="701301"/>
          </a:xfrm>
        </p:spPr>
        <p:txBody>
          <a:bodyPr/>
          <a:lstStyle>
            <a:lvl1pPr marL="0" indent="0" algn="ctr">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
        <p:nvSpPr>
          <p:cNvPr id="31" name="Text Placeholder 11">
            <a:extLst>
              <a:ext uri="{FF2B5EF4-FFF2-40B4-BE49-F238E27FC236}">
                <a16:creationId xmlns:a16="http://schemas.microsoft.com/office/drawing/2014/main" id="{BE3E3404-208A-4DD2-9535-DC848B6F6421}"/>
              </a:ext>
            </a:extLst>
          </p:cNvPr>
          <p:cNvSpPr>
            <a:spLocks noGrp="1"/>
          </p:cNvSpPr>
          <p:nvPr>
            <p:ph type="body" sz="quarter" idx="19" hasCustomPrompt="1"/>
          </p:nvPr>
        </p:nvSpPr>
        <p:spPr>
          <a:xfrm>
            <a:off x="7020200" y="3348539"/>
            <a:ext cx="1692000" cy="701301"/>
          </a:xfrm>
        </p:spPr>
        <p:txBody>
          <a:bodyPr/>
          <a:lstStyle>
            <a:lvl1pPr marL="0" indent="0" algn="ctr">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
        <p:nvSpPr>
          <p:cNvPr id="12" name="Text Placeholder 10">
            <a:extLst>
              <a:ext uri="{FF2B5EF4-FFF2-40B4-BE49-F238E27FC236}">
                <a16:creationId xmlns:a16="http://schemas.microsoft.com/office/drawing/2014/main" id="{561F8FE1-CD88-4A6E-AA63-E5E538534D29}"/>
              </a:ext>
            </a:extLst>
          </p:cNvPr>
          <p:cNvSpPr>
            <a:spLocks noGrp="1"/>
          </p:cNvSpPr>
          <p:nvPr>
            <p:ph type="body" sz="quarter" idx="21" hasCustomPrompt="1"/>
          </p:nvPr>
        </p:nvSpPr>
        <p:spPr>
          <a:xfrm>
            <a:off x="431800" y="4286658"/>
            <a:ext cx="8280400" cy="445680"/>
          </a:xfrm>
        </p:spPr>
        <p:txBody>
          <a:bodyPr anchor="b"/>
          <a:lstStyle>
            <a:lvl1pPr marL="0" indent="0">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189143484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338" userDrawn="1">
          <p15:clr>
            <a:srgbClr val="FBAE40"/>
          </p15:clr>
        </p15:guide>
        <p15:guide id="7" pos="1655" userDrawn="1">
          <p15:clr>
            <a:srgbClr val="FBAE40"/>
          </p15:clr>
        </p15:guide>
        <p15:guide id="8" pos="2721" userDrawn="1">
          <p15:clr>
            <a:srgbClr val="FBAE40"/>
          </p15:clr>
        </p15:guide>
        <p15:guide id="9" pos="3039" userDrawn="1">
          <p15:clr>
            <a:srgbClr val="FBAE40"/>
          </p15:clr>
        </p15:guide>
        <p15:guide id="10" pos="4105" userDrawn="1">
          <p15:clr>
            <a:srgbClr val="FBAE40"/>
          </p15:clr>
        </p15:guide>
        <p15:guide id="11" pos="4422"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title (Dark)">
    <p:bg>
      <p:bgPr>
        <a:solidFill>
          <a:schemeClr val="tx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solidFill>
                  <a:schemeClr val="bg1"/>
                </a:solidFill>
              </a:defRPr>
            </a:lvl1pPr>
            <a:lvl2pPr>
              <a:defRPr sz="1800"/>
            </a:lvl2pPr>
            <a:lvl3pPr>
              <a:defRPr sz="1800"/>
            </a:lvl3pPr>
            <a:lvl4pPr>
              <a:defRPr sz="1800"/>
            </a:lvl4pPr>
            <a:lvl5pPr>
              <a:defRPr sz="1800"/>
            </a:lvl5pPr>
          </a:lstStyle>
          <a:p>
            <a:pPr lvl="0"/>
            <a:r>
              <a:rPr lang="en-GB"/>
              <a:t>Slide title</a:t>
            </a:r>
          </a:p>
        </p:txBody>
      </p:sp>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1447800"/>
            <a:ext cx="5645149" cy="265176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
        <p:nvSpPr>
          <p:cNvPr id="5" name="Text Placeholder 10">
            <a:extLst>
              <a:ext uri="{FF2B5EF4-FFF2-40B4-BE49-F238E27FC236}">
                <a16:creationId xmlns:a16="http://schemas.microsoft.com/office/drawing/2014/main" id="{4B4D4097-D820-455D-BFF2-4B93A32A045A}"/>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38621252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title (Light)">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solidFill>
                  <a:schemeClr val="tx1"/>
                </a:solidFill>
              </a:defRPr>
            </a:lvl1pPr>
            <a:lvl2pPr>
              <a:defRPr sz="1800"/>
            </a:lvl2pPr>
            <a:lvl3pPr>
              <a:defRPr sz="1800"/>
            </a:lvl3pPr>
            <a:lvl4pPr>
              <a:defRPr sz="1800"/>
            </a:lvl4pPr>
            <a:lvl5pPr>
              <a:defRPr sz="1800"/>
            </a:lvl5pPr>
          </a:lstStyle>
          <a:p>
            <a:pPr lvl="0"/>
            <a:r>
              <a:rPr lang="en-GB"/>
              <a:t>Slide title</a:t>
            </a:r>
          </a:p>
        </p:txBody>
      </p:sp>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1447800"/>
            <a:ext cx="5645149" cy="2653200"/>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
        <p:nvSpPr>
          <p:cNvPr id="5" name="Text Placeholder 10">
            <a:extLst>
              <a:ext uri="{FF2B5EF4-FFF2-40B4-BE49-F238E27FC236}">
                <a16:creationId xmlns:a16="http://schemas.microsoft.com/office/drawing/2014/main" id="{6509D5B4-5119-49ED-9F2E-D5F0788F785A}"/>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205845950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0" y="411163"/>
            <a:ext cx="5645149" cy="288000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
        <p:nvSpPr>
          <p:cNvPr id="3" name="Text Placeholder 10">
            <a:extLst>
              <a:ext uri="{FF2B5EF4-FFF2-40B4-BE49-F238E27FC236}">
                <a16:creationId xmlns:a16="http://schemas.microsoft.com/office/drawing/2014/main" id="{B8EAE4E5-3EF4-4C1D-9538-5ED13CF19A84}"/>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49699429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Light)">
    <p:bg>
      <p:bgPr>
        <a:solidFill>
          <a:schemeClr val="bg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411162"/>
            <a:ext cx="5645149" cy="2880000"/>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
        <p:nvSpPr>
          <p:cNvPr id="3" name="Text Placeholder 10">
            <a:extLst>
              <a:ext uri="{FF2B5EF4-FFF2-40B4-BE49-F238E27FC236}">
                <a16:creationId xmlns:a16="http://schemas.microsoft.com/office/drawing/2014/main" id="{BB76D589-AA32-43A1-A7B0-621518296B92}"/>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171951608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ull image (Dark)">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38DEE8-034B-4AA1-A8A7-6DFB691A441C}"/>
              </a:ext>
            </a:extLst>
          </p:cNvPr>
          <p:cNvSpPr>
            <a:spLocks noGrp="1"/>
          </p:cNvSpPr>
          <p:nvPr>
            <p:ph type="pic" sz="quarter" idx="10"/>
          </p:nvPr>
        </p:nvSpPr>
        <p:spPr>
          <a:xfrm>
            <a:off x="431802" y="411162"/>
            <a:ext cx="8280398" cy="4321175"/>
          </a:xfrm>
        </p:spPr>
        <p:txBody>
          <a:bodyPr/>
          <a:lstStyle>
            <a:lvl1pPr marL="0" indent="0">
              <a:buNone/>
              <a:defRPr b="0">
                <a:solidFill>
                  <a:schemeClr val="bg1"/>
                </a:solidFill>
              </a:defRPr>
            </a:lvl1pPr>
          </a:lstStyle>
          <a:p>
            <a:r>
              <a:rPr lang="en-GB"/>
              <a:t>Click icon to add picture</a:t>
            </a:r>
          </a:p>
        </p:txBody>
      </p:sp>
      <p:sp>
        <p:nvSpPr>
          <p:cNvPr id="4" name="Text Placeholder 10">
            <a:extLst>
              <a:ext uri="{FF2B5EF4-FFF2-40B4-BE49-F238E27FC236}">
                <a16:creationId xmlns:a16="http://schemas.microsoft.com/office/drawing/2014/main" id="{8B891818-4ED4-4A45-AEF7-52288116F05B}"/>
              </a:ext>
            </a:extLst>
          </p:cNvPr>
          <p:cNvSpPr>
            <a:spLocks noGrp="1"/>
          </p:cNvSpPr>
          <p:nvPr>
            <p:ph type="body" sz="quarter" idx="21" hasCustomPrompt="1"/>
          </p:nvPr>
        </p:nvSpPr>
        <p:spPr>
          <a:xfrm>
            <a:off x="431800" y="4739958"/>
            <a:ext cx="8280400" cy="22284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423425937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no imag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8280400" cy="571512"/>
          </a:xfrm>
        </p:spPr>
        <p:txBody>
          <a:bodyPr/>
          <a:lstStyle>
            <a:lvl1pPr>
              <a:lnSpc>
                <a:spcPct val="100000"/>
              </a:lnSpc>
              <a:defRPr sz="3400" b="0">
                <a:solidFill>
                  <a:schemeClr val="tx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418436"/>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ull image (Light)">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8549AF7-992D-4DF7-8F38-87B6CA839780}"/>
              </a:ext>
            </a:extLst>
          </p:cNvPr>
          <p:cNvSpPr>
            <a:spLocks noGrp="1"/>
          </p:cNvSpPr>
          <p:nvPr>
            <p:ph type="pic" sz="quarter" idx="10"/>
          </p:nvPr>
        </p:nvSpPr>
        <p:spPr>
          <a:xfrm>
            <a:off x="431802" y="411162"/>
            <a:ext cx="8280398" cy="4321175"/>
          </a:xfrm>
        </p:spPr>
        <p:txBody>
          <a:bodyPr/>
          <a:lstStyle>
            <a:lvl1pPr marL="0" indent="0">
              <a:buNone/>
              <a:defRPr b="0">
                <a:solidFill>
                  <a:schemeClr val="tx1"/>
                </a:solidFill>
              </a:defRPr>
            </a:lvl1pPr>
          </a:lstStyle>
          <a:p>
            <a:r>
              <a:rPr lang="en-GB"/>
              <a:t>Click icon to add picture</a:t>
            </a:r>
          </a:p>
        </p:txBody>
      </p:sp>
      <p:sp>
        <p:nvSpPr>
          <p:cNvPr id="4" name="Text Placeholder 10">
            <a:extLst>
              <a:ext uri="{FF2B5EF4-FFF2-40B4-BE49-F238E27FC236}">
                <a16:creationId xmlns:a16="http://schemas.microsoft.com/office/drawing/2014/main" id="{1F432F87-EEAF-43E3-AFBE-25C2FE8A76ED}"/>
              </a:ext>
            </a:extLst>
          </p:cNvPr>
          <p:cNvSpPr>
            <a:spLocks noGrp="1"/>
          </p:cNvSpPr>
          <p:nvPr>
            <p:ph type="body" sz="quarter" idx="21" hasCustomPrompt="1"/>
          </p:nvPr>
        </p:nvSpPr>
        <p:spPr>
          <a:xfrm>
            <a:off x="431800" y="4739958"/>
            <a:ext cx="8280400" cy="222840"/>
          </a:xfrm>
        </p:spPr>
        <p:txBody>
          <a:bodyPr anchor="b"/>
          <a:lstStyle>
            <a:lvl1pPr marL="0" indent="0">
              <a:spcAft>
                <a:spcPts val="200"/>
              </a:spcAft>
              <a:buNone/>
              <a:defRPr sz="1400" b="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80836244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6100" cy="571512"/>
          </a:xfrm>
        </p:spPr>
        <p:txBody>
          <a:bodyPr/>
          <a:lstStyle>
            <a:lvl1pPr>
              <a:lnSpc>
                <a:spcPct val="100000"/>
              </a:lnSpc>
              <a:defRPr sz="3400" b="0">
                <a:solidFill>
                  <a:schemeClr val="bg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61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icture Placeholder 10">
            <a:extLst>
              <a:ext uri="{FF2B5EF4-FFF2-40B4-BE49-F238E27FC236}">
                <a16:creationId xmlns:a16="http://schemas.microsoft.com/office/drawing/2014/main" id="{BBD67C99-C0BD-4075-A538-B65ED75A4305}"/>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solidFill>
                  <a:schemeClr val="bg1"/>
                </a:solidFill>
              </a:defRPr>
            </a:lvl1pPr>
            <a:lvl3pPr marL="180975" indent="0">
              <a:buNone/>
              <a:defRPr/>
            </a:lvl3pPr>
            <a:lvl4pPr marL="612775" indent="0">
              <a:buNone/>
              <a:defRPr>
                <a:solidFill>
                  <a:schemeClr val="bg1"/>
                </a:solidFill>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
        <p:nvSpPr>
          <p:cNvPr id="5" name="Text Placeholder 10">
            <a:extLst>
              <a:ext uri="{FF2B5EF4-FFF2-40B4-BE49-F238E27FC236}">
                <a16:creationId xmlns:a16="http://schemas.microsoft.com/office/drawing/2014/main" id="{373D670F-CBE0-4F9F-96EF-DE9DDBD4031C}"/>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209548808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6100" cy="571512"/>
          </a:xfrm>
        </p:spPr>
        <p:txBody>
          <a:bodyPr/>
          <a:lstStyle>
            <a:lvl1pPr>
              <a:lnSpc>
                <a:spcPct val="100000"/>
              </a:lnSpc>
              <a:defRPr sz="3400" b="0">
                <a:solidFill>
                  <a:schemeClr val="tx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6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10">
            <a:extLst>
              <a:ext uri="{FF2B5EF4-FFF2-40B4-BE49-F238E27FC236}">
                <a16:creationId xmlns:a16="http://schemas.microsoft.com/office/drawing/2014/main" id="{BBD67C99-C0BD-4075-A538-B65ED75A4305}"/>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
        <p:nvSpPr>
          <p:cNvPr id="5" name="Text Placeholder 10">
            <a:extLst>
              <a:ext uri="{FF2B5EF4-FFF2-40B4-BE49-F238E27FC236}">
                <a16:creationId xmlns:a16="http://schemas.microsoft.com/office/drawing/2014/main" id="{92132913-DA7D-43E3-ADE8-E4DB7C71A082}"/>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154512212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Heading, bullets, image (Light)">
    <p:bg>
      <p:bgPr>
        <a:solidFill>
          <a:schemeClr val="tx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31800" y="702773"/>
            <a:ext cx="39211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31799" y="702659"/>
            <a:ext cx="3921125" cy="545115"/>
          </a:xfrm>
        </p:spPr>
        <p:txBody>
          <a:bodyPr/>
          <a:lstStyle>
            <a:lvl1pPr marL="0" indent="0">
              <a:buNone/>
              <a:defRPr sz="2800">
                <a:solidFill>
                  <a:schemeClr val="bg1"/>
                </a:solidFill>
              </a:defRPr>
            </a:lvl1pPr>
            <a:lvl2pPr>
              <a:defRPr sz="1800"/>
            </a:lvl2pPr>
            <a:lvl3pPr>
              <a:defRPr sz="1800"/>
            </a:lvl3pPr>
            <a:lvl4pPr>
              <a:defRPr sz="1800"/>
            </a:lvl4pPr>
            <a:lvl5pPr>
              <a:defRPr sz="1800"/>
            </a:lvl5pPr>
          </a:lstStyle>
          <a:p>
            <a:pPr lvl="0"/>
            <a:r>
              <a:rPr lang="en-GB"/>
              <a:t>Summary heading</a:t>
            </a:r>
          </a:p>
        </p:txBody>
      </p:sp>
      <p:sp>
        <p:nvSpPr>
          <p:cNvPr id="8" name="Picture Placeholder 2">
            <a:extLst>
              <a:ext uri="{FF2B5EF4-FFF2-40B4-BE49-F238E27FC236}">
                <a16:creationId xmlns:a16="http://schemas.microsoft.com/office/drawing/2014/main" id="{A838B155-C9C2-4DB1-8588-E414A618F5FE}"/>
              </a:ext>
            </a:extLst>
          </p:cNvPr>
          <p:cNvSpPr>
            <a:spLocks noGrp="1"/>
          </p:cNvSpPr>
          <p:nvPr>
            <p:ph type="pic" sz="quarter" idx="10"/>
          </p:nvPr>
        </p:nvSpPr>
        <p:spPr>
          <a:xfrm>
            <a:off x="5251450" y="702659"/>
            <a:ext cx="3892550" cy="3451894"/>
          </a:xfrm>
        </p:spPr>
        <p:txBody>
          <a:bodyPr/>
          <a:lstStyle>
            <a:lvl1pPr marL="0" indent="0">
              <a:buNone/>
              <a:defRPr b="0">
                <a:solidFill>
                  <a:schemeClr val="bg1"/>
                </a:solidFill>
              </a:defRPr>
            </a:lvl1pPr>
          </a:lstStyle>
          <a:p>
            <a:r>
              <a:rPr lang="en-GB"/>
              <a:t>Click icon to add picture</a:t>
            </a:r>
          </a:p>
        </p:txBody>
      </p:sp>
      <p:sp>
        <p:nvSpPr>
          <p:cNvPr id="6" name="Text Placeholder 25">
            <a:extLst>
              <a:ext uri="{FF2B5EF4-FFF2-40B4-BE49-F238E27FC236}">
                <a16:creationId xmlns:a16="http://schemas.microsoft.com/office/drawing/2014/main" id="{018247D9-5503-486A-97BE-69C90ACD679B}"/>
              </a:ext>
            </a:extLst>
          </p:cNvPr>
          <p:cNvSpPr>
            <a:spLocks noGrp="1"/>
          </p:cNvSpPr>
          <p:nvPr>
            <p:ph type="body" sz="quarter" idx="12" hasCustomPrompt="1"/>
          </p:nvPr>
        </p:nvSpPr>
        <p:spPr>
          <a:xfrm>
            <a:off x="431800" y="1325887"/>
            <a:ext cx="3921124" cy="2828670"/>
          </a:xfrm>
        </p:spPr>
        <p:txBody>
          <a:bodyPr/>
          <a:lstStyle>
            <a:lvl1pPr marL="288000" indent="-288000">
              <a:buFont typeface="Arial" panose="020B0604020202020204" pitchFamily="34" charset="0"/>
              <a:buChar char="–"/>
              <a:defRPr sz="2800" b="0">
                <a:solidFill>
                  <a:schemeClr val="bg1"/>
                </a:solidFill>
              </a:defRPr>
            </a:lvl1pPr>
          </a:lstStyle>
          <a:p>
            <a:pPr lvl="0"/>
            <a:r>
              <a:rPr lang="en-US"/>
              <a:t>4 to 6 bullet points</a:t>
            </a:r>
            <a:endParaRPr lang="en-GB"/>
          </a:p>
        </p:txBody>
      </p:sp>
      <p:sp>
        <p:nvSpPr>
          <p:cNvPr id="7" name="Text Placeholder 10">
            <a:extLst>
              <a:ext uri="{FF2B5EF4-FFF2-40B4-BE49-F238E27FC236}">
                <a16:creationId xmlns:a16="http://schemas.microsoft.com/office/drawing/2014/main" id="{98131419-8C2D-4FE1-B37E-5219BA60F198}"/>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93174307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p15:clr>
            <a:srgbClr val="FBAE40"/>
          </p15:clr>
        </p15:guide>
        <p15:guide id="6" pos="54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Ligh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31800" y="702773"/>
            <a:ext cx="3921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31799" y="702659"/>
            <a:ext cx="3921125" cy="545115"/>
          </a:xfrm>
        </p:spPr>
        <p:txBody>
          <a:bodyPr/>
          <a:lstStyle>
            <a:lvl1pPr marL="0" indent="0">
              <a:buNone/>
              <a:defRPr sz="2800"/>
            </a:lvl1pPr>
            <a:lvl2pPr>
              <a:defRPr sz="1800"/>
            </a:lvl2pPr>
            <a:lvl3pPr>
              <a:defRPr sz="1800"/>
            </a:lvl3pPr>
            <a:lvl4pPr>
              <a:defRPr sz="1800"/>
            </a:lvl4pPr>
            <a:lvl5pPr>
              <a:defRPr sz="1800"/>
            </a:lvl5pPr>
          </a:lstStyle>
          <a:p>
            <a:pPr lvl="0"/>
            <a:r>
              <a:rPr lang="en-GB"/>
              <a:t>Summary heading</a:t>
            </a:r>
          </a:p>
        </p:txBody>
      </p:sp>
      <p:sp>
        <p:nvSpPr>
          <p:cNvPr id="7" name="Text Placeholder 5">
            <a:extLst>
              <a:ext uri="{FF2B5EF4-FFF2-40B4-BE49-F238E27FC236}">
                <a16:creationId xmlns:a16="http://schemas.microsoft.com/office/drawing/2014/main" id="{88E39823-F30B-468B-8008-58BE47430174}"/>
              </a:ext>
            </a:extLst>
          </p:cNvPr>
          <p:cNvSpPr>
            <a:spLocks noGrp="1"/>
          </p:cNvSpPr>
          <p:nvPr>
            <p:ph type="body" sz="quarter" idx="11" hasCustomPrompt="1"/>
          </p:nvPr>
        </p:nvSpPr>
        <p:spPr>
          <a:xfrm>
            <a:off x="431800" y="1314450"/>
            <a:ext cx="3921124" cy="2840108"/>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bg1"/>
                </a:solidFill>
              </a:defRPr>
            </a:lvl3pPr>
          </a:lstStyle>
          <a:p>
            <a:pPr lvl="1"/>
            <a:r>
              <a:rPr lang="en-US"/>
              <a:t>4 to 6 bullet points</a:t>
            </a:r>
          </a:p>
        </p:txBody>
      </p:sp>
      <p:sp>
        <p:nvSpPr>
          <p:cNvPr id="8" name="Picture Placeholder 2">
            <a:extLst>
              <a:ext uri="{FF2B5EF4-FFF2-40B4-BE49-F238E27FC236}">
                <a16:creationId xmlns:a16="http://schemas.microsoft.com/office/drawing/2014/main" id="{A838B155-C9C2-4DB1-8588-E414A618F5FE}"/>
              </a:ext>
            </a:extLst>
          </p:cNvPr>
          <p:cNvSpPr>
            <a:spLocks noGrp="1"/>
          </p:cNvSpPr>
          <p:nvPr>
            <p:ph type="pic" sz="quarter" idx="10"/>
          </p:nvPr>
        </p:nvSpPr>
        <p:spPr>
          <a:xfrm>
            <a:off x="5251450" y="702659"/>
            <a:ext cx="3892550" cy="3451890"/>
          </a:xfrm>
        </p:spPr>
        <p:txBody>
          <a:bodyPr/>
          <a:lstStyle>
            <a:lvl1pPr marL="0" indent="0">
              <a:buNone/>
              <a:defRPr b="0">
                <a:solidFill>
                  <a:schemeClr val="tx1"/>
                </a:solidFill>
              </a:defRPr>
            </a:lvl1pPr>
          </a:lstStyle>
          <a:p>
            <a:r>
              <a:rPr lang="en-GB"/>
              <a:t>Click icon to add picture</a:t>
            </a:r>
          </a:p>
        </p:txBody>
      </p:sp>
      <p:sp>
        <p:nvSpPr>
          <p:cNvPr id="9" name="Text Placeholder 10">
            <a:extLst>
              <a:ext uri="{FF2B5EF4-FFF2-40B4-BE49-F238E27FC236}">
                <a16:creationId xmlns:a16="http://schemas.microsoft.com/office/drawing/2014/main" id="{8756BBBC-A80F-4FE4-993F-42604B5505C9}"/>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tx1"/>
                </a:solidFill>
              </a:defRPr>
            </a:lvl1pPr>
          </a:lstStyle>
          <a:p>
            <a:pPr lvl="0"/>
            <a:r>
              <a:rPr lang="en-US"/>
              <a:t>Add citations for images, figures or papers referenced</a:t>
            </a:r>
          </a:p>
        </p:txBody>
      </p:sp>
    </p:spTree>
    <p:extLst>
      <p:ext uri="{BB962C8B-B14F-4D97-AF65-F5344CB8AC3E}">
        <p14:creationId xmlns:p14="http://schemas.microsoft.com/office/powerpoint/2010/main" val="63705303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ullets, image (Dark)">
    <p:bg>
      <p:bgPr>
        <a:solidFill>
          <a:schemeClr val="tx2"/>
        </a:solidFill>
        <a:effectLst/>
      </p:bgPr>
    </p:bg>
    <p:spTree>
      <p:nvGrpSpPr>
        <p:cNvPr id="1" name=""/>
        <p:cNvGrpSpPr/>
        <p:nvPr/>
      </p:nvGrpSpPr>
      <p:grpSpPr>
        <a:xfrm>
          <a:off x="0" y="0"/>
          <a:ext cx="0" cy="0"/>
          <a:chOff x="0" y="0"/>
          <a:chExt cx="0" cy="0"/>
        </a:xfrm>
      </p:grpSpPr>
      <p:sp>
        <p:nvSpPr>
          <p:cNvPr id="8" name="Text Placeholder 11">
            <a:extLst>
              <a:ext uri="{FF2B5EF4-FFF2-40B4-BE49-F238E27FC236}">
                <a16:creationId xmlns:a16="http://schemas.microsoft.com/office/drawing/2014/main" id="{1BA11250-F612-4164-9C20-CAEEC9CF7F9C}"/>
              </a:ext>
            </a:extLst>
          </p:cNvPr>
          <p:cNvSpPr>
            <a:spLocks noGrp="1"/>
          </p:cNvSpPr>
          <p:nvPr>
            <p:ph type="body" sz="quarter" idx="14" hasCustomPrompt="1"/>
          </p:nvPr>
        </p:nvSpPr>
        <p:spPr>
          <a:xfrm>
            <a:off x="431801" y="682938"/>
            <a:ext cx="3921124" cy="347162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
        <p:nvSpPr>
          <p:cNvPr id="9" name="Picture Placeholder 2">
            <a:extLst>
              <a:ext uri="{FF2B5EF4-FFF2-40B4-BE49-F238E27FC236}">
                <a16:creationId xmlns:a16="http://schemas.microsoft.com/office/drawing/2014/main" id="{E70E3B20-94D5-4F38-BAE2-3DD3B53ED096}"/>
              </a:ext>
            </a:extLst>
          </p:cNvPr>
          <p:cNvSpPr>
            <a:spLocks noGrp="1"/>
          </p:cNvSpPr>
          <p:nvPr>
            <p:ph type="pic" sz="quarter" idx="10"/>
          </p:nvPr>
        </p:nvSpPr>
        <p:spPr>
          <a:xfrm>
            <a:off x="5251450" y="702659"/>
            <a:ext cx="3892550" cy="3471620"/>
          </a:xfrm>
        </p:spPr>
        <p:txBody>
          <a:bodyPr/>
          <a:lstStyle>
            <a:lvl1pPr marL="0" indent="0">
              <a:buNone/>
              <a:defRPr b="0">
                <a:solidFill>
                  <a:schemeClr val="bg1"/>
                </a:solidFill>
              </a:defRPr>
            </a:lvl1pPr>
          </a:lstStyle>
          <a:p>
            <a:r>
              <a:rPr lang="en-GB"/>
              <a:t>Click icon to add picture</a:t>
            </a:r>
          </a:p>
        </p:txBody>
      </p:sp>
      <p:sp>
        <p:nvSpPr>
          <p:cNvPr id="5" name="Text Placeholder 10">
            <a:extLst>
              <a:ext uri="{FF2B5EF4-FFF2-40B4-BE49-F238E27FC236}">
                <a16:creationId xmlns:a16="http://schemas.microsoft.com/office/drawing/2014/main" id="{7B519745-94D5-41E2-B1E1-259B0EAECF51}"/>
              </a:ext>
            </a:extLst>
          </p:cNvPr>
          <p:cNvSpPr>
            <a:spLocks noGrp="1"/>
          </p:cNvSpPr>
          <p:nvPr>
            <p:ph type="body" sz="quarter" idx="17" hasCustomPrompt="1"/>
          </p:nvPr>
        </p:nvSpPr>
        <p:spPr>
          <a:xfrm>
            <a:off x="431800" y="4286658"/>
            <a:ext cx="8280400" cy="445680"/>
          </a:xfrm>
        </p:spPr>
        <p:txBody>
          <a:bodyPr anchor="b"/>
          <a:lstStyle>
            <a:lvl1pPr marL="0" indent="0">
              <a:spcAft>
                <a:spcPts val="200"/>
              </a:spcAft>
              <a:buNone/>
              <a:defRPr sz="1400">
                <a:solidFill>
                  <a:schemeClr val="bg1"/>
                </a:solidFill>
              </a:defRPr>
            </a:lvl1pPr>
          </a:lstStyle>
          <a:p>
            <a:pPr lvl="0"/>
            <a:r>
              <a:rPr lang="en-US"/>
              <a:t>Add citations for images, figures or papers referenced</a:t>
            </a:r>
          </a:p>
        </p:txBody>
      </p:sp>
    </p:spTree>
    <p:extLst>
      <p:ext uri="{BB962C8B-B14F-4D97-AF65-F5344CB8AC3E}">
        <p14:creationId xmlns:p14="http://schemas.microsoft.com/office/powerpoint/2010/main" val="421782077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a:extLst>
              <a:ext uri="{FF2B5EF4-FFF2-40B4-BE49-F238E27FC236}">
                <a16:creationId xmlns:a16="http://schemas.microsoft.com/office/drawing/2014/main" id="{5FA0B099-D98B-4334-B69B-347B6181D5C2}"/>
              </a:ext>
            </a:extLst>
          </p:cNvPr>
          <p:cNvSpPr>
            <a:spLocks noGrp="1"/>
          </p:cNvSpPr>
          <p:nvPr>
            <p:ph type="title"/>
          </p:nvPr>
        </p:nvSpPr>
        <p:spPr bwMode="auto">
          <a:xfrm>
            <a:off x="431800" y="431800"/>
            <a:ext cx="82804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3" name="Text Placeholder 2">
            <a:extLst>
              <a:ext uri="{FF2B5EF4-FFF2-40B4-BE49-F238E27FC236}">
                <a16:creationId xmlns:a16="http://schemas.microsoft.com/office/drawing/2014/main" id="{4F564EA9-55AA-41D3-854D-4E8DBDF8760C}"/>
              </a:ext>
            </a:extLst>
          </p:cNvPr>
          <p:cNvSpPr>
            <a:spLocks noGrp="1"/>
          </p:cNvSpPr>
          <p:nvPr>
            <p:ph type="body" idx="1"/>
          </p:nvPr>
        </p:nvSpPr>
        <p:spPr>
          <a:xfrm>
            <a:off x="431800" y="1223963"/>
            <a:ext cx="8280400" cy="1443037"/>
          </a:xfrm>
          <a:prstGeom prst="rect">
            <a:avLst/>
          </a:prstGeom>
        </p:spPr>
        <p:txBody>
          <a:bodyPr vert="horz" lIns="0" tIns="0" rIns="0" bIns="0" rtlCol="0" anchor="t" anchorCtr="0">
            <a:noAutofit/>
          </a:bodyPr>
          <a:lstStyle/>
          <a:p>
            <a:pPr lvl="0"/>
            <a:r>
              <a:rPr lang="en-GB"/>
              <a:t>Click to add sub-header text</a:t>
            </a:r>
          </a:p>
          <a:p>
            <a:pPr lvl="0"/>
            <a:endParaRPr lang="en-GB"/>
          </a:p>
          <a:p>
            <a:pPr marL="288000" marR="0" lvl="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a:pPr>
            <a:endParaRPr lang="en-GB"/>
          </a:p>
          <a:p>
            <a:pPr lvl="0"/>
            <a:endParaRPr lang="en-GB"/>
          </a:p>
          <a:p>
            <a:pPr lvl="0"/>
            <a:endParaRPr lang="en-GB"/>
          </a:p>
        </p:txBody>
      </p:sp>
    </p:spTree>
  </p:cSld>
  <p:clrMap bg1="lt1" tx1="dk1" bg2="lt2" tx2="dk2" accent1="accent1" accent2="accent2" accent3="accent3" accent4="accent4" accent5="accent5" accent6="accent6" hlink="hlink" folHlink="folHlink"/>
  <p:sldLayoutIdLst>
    <p:sldLayoutId id="2147483949" r:id="rId1"/>
    <p:sldLayoutId id="2147483943" r:id="rId2"/>
    <p:sldLayoutId id="2147483945" r:id="rId3"/>
    <p:sldLayoutId id="2147483947" r:id="rId4"/>
    <p:sldLayoutId id="2147483946" r:id="rId5"/>
    <p:sldLayoutId id="2147483948" r:id="rId6"/>
    <p:sldLayoutId id="2147483989" r:id="rId7"/>
    <p:sldLayoutId id="2147483956" r:id="rId8"/>
    <p:sldLayoutId id="2147483955" r:id="rId9"/>
    <p:sldLayoutId id="2147483957" r:id="rId10"/>
    <p:sldLayoutId id="2147483988" r:id="rId11"/>
    <p:sldLayoutId id="2147483960" r:id="rId12"/>
    <p:sldLayoutId id="2147483961" r:id="rId13"/>
    <p:sldLayoutId id="2147483962" r:id="rId14"/>
    <p:sldLayoutId id="2147483970" r:id="rId15"/>
    <p:sldLayoutId id="2147483978" r:id="rId16"/>
    <p:sldLayoutId id="2147483951" r:id="rId17"/>
    <p:sldLayoutId id="2147483950" r:id="rId18"/>
    <p:sldLayoutId id="2147483981" r:id="rId19"/>
    <p:sldLayoutId id="2147483982" r:id="rId20"/>
    <p:sldLayoutId id="2147483983" r:id="rId21"/>
    <p:sldLayoutId id="2147483984" r:id="rId22"/>
    <p:sldLayoutId id="2147483971" r:id="rId23"/>
    <p:sldLayoutId id="2147483973" r:id="rId24"/>
    <p:sldLayoutId id="2147483985" r:id="rId25"/>
    <p:sldLayoutId id="2147483986" r:id="rId26"/>
    <p:sldLayoutId id="2147483976" r:id="rId27"/>
    <p:sldLayoutId id="2147483977" r:id="rId28"/>
    <p:sldLayoutId id="2147483975" r:id="rId29"/>
    <p:sldLayoutId id="2147483974" r:id="rId30"/>
    <p:sldLayoutId id="2147483964" r:id="rId31"/>
    <p:sldLayoutId id="2147483958" r:id="rId32"/>
    <p:sldLayoutId id="2147483954" r:id="rId33"/>
    <p:sldLayoutId id="2147483953" r:id="rId34"/>
    <p:sldLayoutId id="2147483965" r:id="rId35"/>
    <p:sldLayoutId id="2147483966" r:id="rId36"/>
    <p:sldLayoutId id="2147483967" r:id="rId37"/>
    <p:sldLayoutId id="2147483968" r:id="rId38"/>
    <p:sldLayoutId id="2147483979" r:id="rId39"/>
    <p:sldLayoutId id="2147483980" r:id="rId40"/>
  </p:sldLayoutIdLst>
  <p:hf hdr="0"/>
  <p:txStyles>
    <p:titleStyle>
      <a:lvl1pPr marL="0" indent="0" algn="l" rtl="0" eaLnBrk="1" fontAlgn="base" hangingPunct="1">
        <a:lnSpc>
          <a:spcPct val="85000"/>
        </a:lnSpc>
        <a:spcBef>
          <a:spcPct val="0"/>
        </a:spcBef>
        <a:spcAft>
          <a:spcPct val="0"/>
        </a:spcAft>
        <a:buFont typeface="Arial" panose="020B0604020202020204" pitchFamily="34" charset="0"/>
        <a:buNone/>
        <a:defRPr sz="3400" b="1" kern="1200">
          <a:solidFill>
            <a:schemeClr val="tx1"/>
          </a:solidFill>
          <a:latin typeface="+mj-lt"/>
          <a:ea typeface="+mj-ea"/>
          <a:cs typeface="+mj-cs"/>
        </a:defRPr>
      </a:lvl1pPr>
      <a:lvl2pPr algn="l" rtl="0" eaLnBrk="1" fontAlgn="base" hangingPunct="1">
        <a:lnSpc>
          <a:spcPct val="85000"/>
        </a:lnSpc>
        <a:spcBef>
          <a:spcPct val="0"/>
        </a:spcBef>
        <a:spcAft>
          <a:spcPct val="0"/>
        </a:spcAft>
        <a:defRPr sz="2100" b="1">
          <a:solidFill>
            <a:schemeClr val="tx1"/>
          </a:solidFill>
          <a:latin typeface="Arial" panose="020B0604020202020204" pitchFamily="34" charset="0"/>
        </a:defRPr>
      </a:lvl2pPr>
      <a:lvl3pPr algn="l" rtl="0" eaLnBrk="1" fontAlgn="base" hangingPunct="1">
        <a:lnSpc>
          <a:spcPct val="85000"/>
        </a:lnSpc>
        <a:spcBef>
          <a:spcPct val="0"/>
        </a:spcBef>
        <a:spcAft>
          <a:spcPct val="0"/>
        </a:spcAft>
        <a:defRPr sz="2100" b="1">
          <a:solidFill>
            <a:schemeClr val="tx1"/>
          </a:solidFill>
          <a:latin typeface="Arial" panose="020B0604020202020204" pitchFamily="34" charset="0"/>
        </a:defRPr>
      </a:lvl3pPr>
      <a:lvl4pPr algn="l" rtl="0" eaLnBrk="1" fontAlgn="base" hangingPunct="1">
        <a:lnSpc>
          <a:spcPct val="85000"/>
        </a:lnSpc>
        <a:spcBef>
          <a:spcPct val="0"/>
        </a:spcBef>
        <a:spcAft>
          <a:spcPct val="0"/>
        </a:spcAft>
        <a:defRPr sz="2100" b="1">
          <a:solidFill>
            <a:schemeClr val="tx1"/>
          </a:solidFill>
          <a:latin typeface="Arial" panose="020B0604020202020204" pitchFamily="34" charset="0"/>
        </a:defRPr>
      </a:lvl4pPr>
      <a:lvl5pPr algn="l" rtl="0" eaLnBrk="1" fontAlgn="base" hangingPunct="1">
        <a:lnSpc>
          <a:spcPct val="85000"/>
        </a:lnSpc>
        <a:spcBef>
          <a:spcPct val="0"/>
        </a:spcBef>
        <a:spcAft>
          <a:spcPct val="0"/>
        </a:spcAft>
        <a:defRPr sz="2100" b="1">
          <a:solidFill>
            <a:schemeClr val="tx1"/>
          </a:solidFill>
          <a:latin typeface="Arial" panose="020B0604020202020204" pitchFamily="34" charset="0"/>
        </a:defRPr>
      </a:lvl5pPr>
      <a:lvl6pPr marL="457200" algn="l" rtl="0" eaLnBrk="1" fontAlgn="base" hangingPunct="1">
        <a:lnSpc>
          <a:spcPct val="85000"/>
        </a:lnSpc>
        <a:spcBef>
          <a:spcPct val="0"/>
        </a:spcBef>
        <a:spcAft>
          <a:spcPct val="0"/>
        </a:spcAft>
        <a:defRPr sz="2100" b="1">
          <a:solidFill>
            <a:schemeClr val="tx1"/>
          </a:solidFill>
          <a:latin typeface="Arial" panose="020B0604020202020204" pitchFamily="34" charset="0"/>
        </a:defRPr>
      </a:lvl6pPr>
      <a:lvl7pPr marL="914400" algn="l" rtl="0" eaLnBrk="1" fontAlgn="base" hangingPunct="1">
        <a:lnSpc>
          <a:spcPct val="85000"/>
        </a:lnSpc>
        <a:spcBef>
          <a:spcPct val="0"/>
        </a:spcBef>
        <a:spcAft>
          <a:spcPct val="0"/>
        </a:spcAft>
        <a:defRPr sz="2100" b="1">
          <a:solidFill>
            <a:schemeClr val="tx1"/>
          </a:solidFill>
          <a:latin typeface="Arial" panose="020B0604020202020204" pitchFamily="34" charset="0"/>
        </a:defRPr>
      </a:lvl7pPr>
      <a:lvl8pPr marL="1371600" algn="l" rtl="0" eaLnBrk="1" fontAlgn="base" hangingPunct="1">
        <a:lnSpc>
          <a:spcPct val="85000"/>
        </a:lnSpc>
        <a:spcBef>
          <a:spcPct val="0"/>
        </a:spcBef>
        <a:spcAft>
          <a:spcPct val="0"/>
        </a:spcAft>
        <a:defRPr sz="2100" b="1">
          <a:solidFill>
            <a:schemeClr val="tx1"/>
          </a:solidFill>
          <a:latin typeface="Arial" panose="020B0604020202020204" pitchFamily="34" charset="0"/>
        </a:defRPr>
      </a:lvl8pPr>
      <a:lvl9pPr marL="1828800" algn="l" rtl="0" eaLnBrk="1" fontAlgn="base" hangingPunct="1">
        <a:lnSpc>
          <a:spcPct val="85000"/>
        </a:lnSpc>
        <a:spcBef>
          <a:spcPct val="0"/>
        </a:spcBef>
        <a:spcAft>
          <a:spcPct val="0"/>
        </a:spcAft>
        <a:defRPr sz="2100" b="1">
          <a:solidFill>
            <a:schemeClr val="tx1"/>
          </a:solidFill>
          <a:latin typeface="Arial" panose="020B0604020202020204" pitchFamily="34" charset="0"/>
        </a:defRPr>
      </a:lvl9pPr>
    </p:titleStyle>
    <p:bodyStyle>
      <a:lvl1pPr marL="288000" marR="0" indent="-288000" algn="l" defTabSz="914400" rtl="0" eaLnBrk="1" fontAlgn="base" latinLnBrk="0" hangingPunct="1">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1" fontAlgn="base" hangingPunct="1">
        <a:spcBef>
          <a:spcPct val="0"/>
        </a:spcBef>
        <a:spcAft>
          <a:spcPct val="0"/>
        </a:spcAft>
        <a:buFont typeface="Arial" panose="020B0604020202020204" pitchFamily="34" charset="0"/>
        <a:buNone/>
        <a:defRPr sz="2100" kern="1200">
          <a:solidFill>
            <a:schemeClr val="tx1"/>
          </a:solidFill>
          <a:latin typeface="+mn-lt"/>
          <a:ea typeface="+mn-ea"/>
          <a:cs typeface="+mn-cs"/>
        </a:defRPr>
      </a:lvl2pPr>
      <a:lvl3pPr marL="431800" indent="-250825" algn="l" rtl="0" eaLnBrk="1" fontAlgn="base" hangingPunct="1">
        <a:spcBef>
          <a:spcPct val="0"/>
        </a:spcBef>
        <a:spcAft>
          <a:spcPct val="0"/>
        </a:spcAft>
        <a:buFont typeface="Arial" panose="020B0604020202020204" pitchFamily="34" charset="0"/>
        <a:buChar char="–"/>
        <a:defRPr sz="2100" kern="1200">
          <a:solidFill>
            <a:schemeClr val="tx1"/>
          </a:solidFill>
          <a:latin typeface="+mn-lt"/>
          <a:ea typeface="+mn-ea"/>
          <a:cs typeface="+mn-cs"/>
        </a:defRPr>
      </a:lvl3pPr>
      <a:lvl4pPr marL="863600" indent="-250825" algn="l" rtl="0" eaLnBrk="1" fontAlgn="base" hangingPunct="1">
        <a:spcBef>
          <a:spcPct val="0"/>
        </a:spcBef>
        <a:spcAft>
          <a:spcPct val="0"/>
        </a:spcAft>
        <a:buFont typeface="Arial" panose="020B0604020202020204" pitchFamily="34" charset="0"/>
        <a:buChar char="–"/>
        <a:defRPr sz="2100" kern="1200">
          <a:solidFill>
            <a:schemeClr val="tx1"/>
          </a:solidFill>
          <a:latin typeface="+mn-lt"/>
          <a:ea typeface="+mn-ea"/>
          <a:cs typeface="+mn-cs"/>
        </a:defRPr>
      </a:lvl4pPr>
      <a:lvl5pPr marL="1295400" indent="-250825" algn="l" rtl="0" eaLnBrk="1" fontAlgn="base" hangingPunct="1">
        <a:spcBef>
          <a:spcPct val="0"/>
        </a:spcBef>
        <a:spcAft>
          <a:spcPct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4018-6F7D-4AE0-9E3C-6E978A447445}"/>
              </a:ext>
            </a:extLst>
          </p:cNvPr>
          <p:cNvSpPr>
            <a:spLocks noGrp="1"/>
          </p:cNvSpPr>
          <p:nvPr>
            <p:ph type="title"/>
          </p:nvPr>
        </p:nvSpPr>
        <p:spPr>
          <a:xfrm>
            <a:off x="431800" y="2184921"/>
            <a:ext cx="5005832" cy="1277399"/>
          </a:xfrm>
        </p:spPr>
        <p:txBody>
          <a:bodyPr/>
          <a:lstStyle/>
          <a:p>
            <a:r>
              <a:rPr lang="en-GB" sz="2800"/>
              <a:t>Facilitating responsible participation in data science</a:t>
            </a:r>
            <a:br>
              <a:rPr lang="en-GB" sz="2800"/>
            </a:br>
            <a:endParaRPr lang="en-GB" sz="2800"/>
          </a:p>
        </p:txBody>
      </p:sp>
      <p:sp>
        <p:nvSpPr>
          <p:cNvPr id="5" name="Text Placeholder 4">
            <a:extLst>
              <a:ext uri="{FF2B5EF4-FFF2-40B4-BE49-F238E27FC236}">
                <a16:creationId xmlns:a16="http://schemas.microsoft.com/office/drawing/2014/main" id="{35311839-8713-4F8C-A977-6B080348CF25}"/>
              </a:ext>
            </a:extLst>
          </p:cNvPr>
          <p:cNvSpPr>
            <a:spLocks noGrp="1"/>
          </p:cNvSpPr>
          <p:nvPr>
            <p:ph type="body" sz="quarter" idx="12"/>
          </p:nvPr>
        </p:nvSpPr>
        <p:spPr/>
        <p:txBody>
          <a:bodyPr/>
          <a:lstStyle/>
          <a:p>
            <a:r>
              <a:rPr lang="en-GB" sz="2000"/>
              <a:t>Welcome Meeting</a:t>
            </a:r>
          </a:p>
        </p:txBody>
      </p:sp>
      <p:pic>
        <p:nvPicPr>
          <p:cNvPr id="9" name="Picture Placeholder 8" descr="A picture containing indoor, cake, person, jigsaw puzzle&#10;&#10;Description automatically generated">
            <a:extLst>
              <a:ext uri="{FF2B5EF4-FFF2-40B4-BE49-F238E27FC236}">
                <a16:creationId xmlns:a16="http://schemas.microsoft.com/office/drawing/2014/main" id="{22F7BCD6-BC0C-344E-92D6-7B2A884F6CC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534" r="24534"/>
          <a:stretch>
            <a:fillRect/>
          </a:stretch>
        </p:blipFill>
        <p:spPr/>
      </p:pic>
      <p:sp>
        <p:nvSpPr>
          <p:cNvPr id="6" name="Text Placeholder 5">
            <a:extLst>
              <a:ext uri="{FF2B5EF4-FFF2-40B4-BE49-F238E27FC236}">
                <a16:creationId xmlns:a16="http://schemas.microsoft.com/office/drawing/2014/main" id="{D941C4B4-F435-4B92-8C41-28E6375391B4}"/>
              </a:ext>
            </a:extLst>
          </p:cNvPr>
          <p:cNvSpPr>
            <a:spLocks noGrp="1"/>
          </p:cNvSpPr>
          <p:nvPr>
            <p:ph type="body" sz="quarter" idx="17"/>
          </p:nvPr>
        </p:nvSpPr>
        <p:spPr/>
        <p:txBody>
          <a:bodyPr/>
          <a:lstStyle/>
          <a:p>
            <a:r>
              <a:rPr lang="en-GB"/>
              <a:t>January 29</a:t>
            </a:r>
            <a:r>
              <a:rPr lang="en-GB" baseline="30000"/>
              <a:t>th</a:t>
            </a:r>
            <a:r>
              <a:rPr lang="en-GB"/>
              <a:t> 2021</a:t>
            </a:r>
          </a:p>
        </p:txBody>
      </p:sp>
    </p:spTree>
    <p:extLst>
      <p:ext uri="{BB962C8B-B14F-4D97-AF65-F5344CB8AC3E}">
        <p14:creationId xmlns:p14="http://schemas.microsoft.com/office/powerpoint/2010/main" val="271172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9612B2-E348-8941-8AC1-FB9908BCCC18}"/>
              </a:ext>
            </a:extLst>
          </p:cNvPr>
          <p:cNvSpPr>
            <a:spLocks noGrp="1"/>
          </p:cNvSpPr>
          <p:nvPr>
            <p:ph type="body" sz="quarter" idx="20"/>
          </p:nvPr>
        </p:nvSpPr>
        <p:spPr/>
        <p:txBody>
          <a:bodyPr/>
          <a:lstStyle/>
          <a:p>
            <a:r>
              <a:rPr lang="en-GB"/>
              <a:t>(Informal) Agenda</a:t>
            </a:r>
          </a:p>
        </p:txBody>
      </p:sp>
      <p:sp>
        <p:nvSpPr>
          <p:cNvPr id="3" name="Text Placeholder 2">
            <a:extLst>
              <a:ext uri="{FF2B5EF4-FFF2-40B4-BE49-F238E27FC236}">
                <a16:creationId xmlns:a16="http://schemas.microsoft.com/office/drawing/2014/main" id="{55B647C1-9B21-1849-A3DA-ADD931DF0127}"/>
              </a:ext>
            </a:extLst>
          </p:cNvPr>
          <p:cNvSpPr>
            <a:spLocks noGrp="1"/>
          </p:cNvSpPr>
          <p:nvPr>
            <p:ph type="body" sz="quarter" idx="14"/>
          </p:nvPr>
        </p:nvSpPr>
        <p:spPr>
          <a:xfrm>
            <a:off x="431801" y="1447800"/>
            <a:ext cx="5645149" cy="2830286"/>
          </a:xfrm>
        </p:spPr>
        <p:txBody>
          <a:bodyPr/>
          <a:lstStyle/>
          <a:p>
            <a:r>
              <a:rPr lang="en-GB" sz="2400"/>
              <a:t>Introductions</a:t>
            </a:r>
          </a:p>
          <a:p>
            <a:r>
              <a:rPr lang="en-GB" sz="2400"/>
              <a:t>About the SIG</a:t>
            </a:r>
          </a:p>
          <a:p>
            <a:r>
              <a:rPr lang="en-GB" sz="2400"/>
              <a:t>Possible Topics &amp; Projects</a:t>
            </a:r>
          </a:p>
          <a:p>
            <a:r>
              <a:rPr lang="en-GB" sz="2400"/>
              <a:t>Ways of Working</a:t>
            </a:r>
          </a:p>
          <a:p>
            <a:r>
              <a:rPr lang="en-GB" sz="2400"/>
              <a:t>Future Meetings</a:t>
            </a:r>
          </a:p>
          <a:p>
            <a:r>
              <a:rPr lang="en-GB" sz="2400" err="1"/>
              <a:t>AoB</a:t>
            </a:r>
            <a:endParaRPr lang="en-GB" sz="2400"/>
          </a:p>
        </p:txBody>
      </p:sp>
    </p:spTree>
    <p:extLst>
      <p:ext uri="{BB962C8B-B14F-4D97-AF65-F5344CB8AC3E}">
        <p14:creationId xmlns:p14="http://schemas.microsoft.com/office/powerpoint/2010/main" val="115525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441804-FD61-4D44-9C3D-C21C7F782F48}"/>
              </a:ext>
            </a:extLst>
          </p:cNvPr>
          <p:cNvSpPr>
            <a:spLocks noGrp="1"/>
          </p:cNvSpPr>
          <p:nvPr>
            <p:ph type="title"/>
          </p:nvPr>
        </p:nvSpPr>
        <p:spPr/>
        <p:txBody>
          <a:bodyPr/>
          <a:lstStyle/>
          <a:p>
            <a:r>
              <a:rPr lang="en-GB"/>
              <a:t>Introductions</a:t>
            </a:r>
          </a:p>
        </p:txBody>
      </p:sp>
    </p:spTree>
    <p:extLst>
      <p:ext uri="{BB962C8B-B14F-4D97-AF65-F5344CB8AC3E}">
        <p14:creationId xmlns:p14="http://schemas.microsoft.com/office/powerpoint/2010/main" val="195291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441804-FD61-4D44-9C3D-C21C7F782F48}"/>
              </a:ext>
            </a:extLst>
          </p:cNvPr>
          <p:cNvSpPr>
            <a:spLocks noGrp="1"/>
          </p:cNvSpPr>
          <p:nvPr>
            <p:ph type="title"/>
          </p:nvPr>
        </p:nvSpPr>
        <p:spPr/>
        <p:txBody>
          <a:bodyPr/>
          <a:lstStyle/>
          <a:p>
            <a:r>
              <a:rPr lang="en-GB"/>
              <a:t>About the Special Interest Group</a:t>
            </a:r>
          </a:p>
        </p:txBody>
      </p:sp>
    </p:spTree>
    <p:extLst>
      <p:ext uri="{BB962C8B-B14F-4D97-AF65-F5344CB8AC3E}">
        <p14:creationId xmlns:p14="http://schemas.microsoft.com/office/powerpoint/2010/main" val="350765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9E2497-BE7E-1945-A858-1766519480E3}"/>
              </a:ext>
            </a:extLst>
          </p:cNvPr>
          <p:cNvSpPr>
            <a:spLocks noGrp="1"/>
          </p:cNvSpPr>
          <p:nvPr>
            <p:ph type="body" sz="quarter" idx="13"/>
          </p:nvPr>
        </p:nvSpPr>
        <p:spPr/>
        <p:txBody>
          <a:bodyPr/>
          <a:lstStyle/>
          <a:p>
            <a:r>
              <a:rPr lang="en-GB"/>
              <a:t>About the SIG</a:t>
            </a:r>
          </a:p>
        </p:txBody>
      </p:sp>
      <p:pic>
        <p:nvPicPr>
          <p:cNvPr id="7" name="Picture Placeholder 6" descr="A picture containing star, outdoor object, night sky&#10;&#10;Description automatically generated">
            <a:extLst>
              <a:ext uri="{FF2B5EF4-FFF2-40B4-BE49-F238E27FC236}">
                <a16:creationId xmlns:a16="http://schemas.microsoft.com/office/drawing/2014/main" id="{85AE31C7-65DE-2D4D-B6E8-6C25EED0CD3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5669" b="5669"/>
          <a:stretch>
            <a:fillRect/>
          </a:stretch>
        </p:blipFill>
        <p:spPr/>
      </p:pic>
      <p:sp>
        <p:nvSpPr>
          <p:cNvPr id="4" name="Text Placeholder 3">
            <a:extLst>
              <a:ext uri="{FF2B5EF4-FFF2-40B4-BE49-F238E27FC236}">
                <a16:creationId xmlns:a16="http://schemas.microsoft.com/office/drawing/2014/main" id="{F9B2E4CD-9C53-364B-B310-CF3356CBA32A}"/>
              </a:ext>
            </a:extLst>
          </p:cNvPr>
          <p:cNvSpPr>
            <a:spLocks noGrp="1"/>
          </p:cNvSpPr>
          <p:nvPr>
            <p:ph type="body" sz="quarter" idx="12"/>
          </p:nvPr>
        </p:nvSpPr>
        <p:spPr/>
        <p:txBody>
          <a:bodyPr/>
          <a:lstStyle/>
          <a:p>
            <a:r>
              <a:rPr lang="en-GB" sz="1600"/>
              <a:t>The primary aim of this special interest group is to understand better the needs and demands of different groups of users and stakeholders to ensure fair treatment from and access to the development of data-driven technologies, in particular for safety critical services and technologies (e.g. healthcare) or in public sector organisations that are responsible for socially significant decision-making (e.g. geolocation services).</a:t>
            </a:r>
          </a:p>
        </p:txBody>
      </p:sp>
    </p:spTree>
    <p:extLst>
      <p:ext uri="{BB962C8B-B14F-4D97-AF65-F5344CB8AC3E}">
        <p14:creationId xmlns:p14="http://schemas.microsoft.com/office/powerpoint/2010/main" val="356957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9" name="Picture Placeholder 8" descr="Chart&#10;&#10;Description automatically generated">
            <a:extLst>
              <a:ext uri="{FF2B5EF4-FFF2-40B4-BE49-F238E27FC236}">
                <a16:creationId xmlns:a16="http://schemas.microsoft.com/office/drawing/2014/main" id="{7B6872A3-D902-864C-872A-9D5154C3E53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565" t="-672" r="324" b="-672"/>
          <a:stretch/>
        </p:blipFill>
        <p:spPr>
          <a:xfrm>
            <a:off x="2084832" y="411162"/>
            <a:ext cx="4986528" cy="4321175"/>
          </a:xfrm>
        </p:spPr>
      </p:pic>
    </p:spTree>
    <p:extLst>
      <p:ext uri="{BB962C8B-B14F-4D97-AF65-F5344CB8AC3E}">
        <p14:creationId xmlns:p14="http://schemas.microsoft.com/office/powerpoint/2010/main" val="378379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441804-FD61-4D44-9C3D-C21C7F782F48}"/>
              </a:ext>
            </a:extLst>
          </p:cNvPr>
          <p:cNvSpPr>
            <a:spLocks noGrp="1"/>
          </p:cNvSpPr>
          <p:nvPr>
            <p:ph type="title"/>
          </p:nvPr>
        </p:nvSpPr>
        <p:spPr/>
        <p:txBody>
          <a:bodyPr/>
          <a:lstStyle/>
          <a:p>
            <a:r>
              <a:rPr lang="en-GB"/>
              <a:t>Possible Topics &amp; Projects</a:t>
            </a:r>
          </a:p>
        </p:txBody>
      </p:sp>
    </p:spTree>
    <p:extLst>
      <p:ext uri="{BB962C8B-B14F-4D97-AF65-F5344CB8AC3E}">
        <p14:creationId xmlns:p14="http://schemas.microsoft.com/office/powerpoint/2010/main" val="79065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9E2497-BE7E-1945-A858-1766519480E3}"/>
              </a:ext>
            </a:extLst>
          </p:cNvPr>
          <p:cNvSpPr>
            <a:spLocks noGrp="1"/>
          </p:cNvSpPr>
          <p:nvPr>
            <p:ph type="body" sz="quarter" idx="13"/>
          </p:nvPr>
        </p:nvSpPr>
        <p:spPr>
          <a:xfrm>
            <a:off x="431800" y="716385"/>
            <a:ext cx="3921125" cy="545115"/>
          </a:xfrm>
        </p:spPr>
        <p:txBody>
          <a:bodyPr/>
          <a:lstStyle/>
          <a:p>
            <a:r>
              <a:rPr lang="en-GB"/>
              <a:t>Questions</a:t>
            </a:r>
          </a:p>
        </p:txBody>
      </p:sp>
      <p:sp>
        <p:nvSpPr>
          <p:cNvPr id="4" name="Text Placeholder 3">
            <a:extLst>
              <a:ext uri="{FF2B5EF4-FFF2-40B4-BE49-F238E27FC236}">
                <a16:creationId xmlns:a16="http://schemas.microsoft.com/office/drawing/2014/main" id="{F9B2E4CD-9C53-364B-B310-CF3356CBA32A}"/>
              </a:ext>
            </a:extLst>
          </p:cNvPr>
          <p:cNvSpPr>
            <a:spLocks noGrp="1"/>
          </p:cNvSpPr>
          <p:nvPr>
            <p:ph type="body" sz="quarter" idx="12"/>
          </p:nvPr>
        </p:nvSpPr>
        <p:spPr>
          <a:xfrm>
            <a:off x="431800" y="1325887"/>
            <a:ext cx="8280400" cy="2828670"/>
          </a:xfrm>
        </p:spPr>
        <p:txBody>
          <a:bodyPr/>
          <a:lstStyle/>
          <a:p>
            <a:pPr marL="287655" indent="-287655"/>
            <a:r>
              <a:rPr lang="en-GB" sz="1800"/>
              <a:t>What guidance do we need to have in place to ensure that stakeholder participation is meaningful, effective, and inclusive?</a:t>
            </a:r>
            <a:endParaRPr lang="en-US"/>
          </a:p>
          <a:p>
            <a:pPr marL="287655" indent="-287655"/>
            <a:r>
              <a:rPr lang="en-GB" sz="1800"/>
              <a:t>How does biased participation, as reflected in data-driven technologies and services, affect and alter our understanding of society and the environment?</a:t>
            </a:r>
            <a:endParaRPr lang="en-GB" sz="1800">
              <a:cs typeface="Arial"/>
            </a:endParaRPr>
          </a:p>
          <a:p>
            <a:pPr marL="287655" indent="-287655"/>
            <a:r>
              <a:rPr lang="en-GB" sz="1800"/>
              <a:t>Can we identify and understand the underlying barriers to participation from missing or biased data?</a:t>
            </a:r>
            <a:endParaRPr lang="en-GB" sz="1800">
              <a:cs typeface="Arial"/>
            </a:endParaRPr>
          </a:p>
          <a:p>
            <a:pPr marL="287655" indent="-287655"/>
            <a:r>
              <a:rPr lang="en-GB" sz="1800"/>
              <a:t>What are the ethical implications of addressing these scientific and sociotechnical concerns?</a:t>
            </a:r>
            <a:endParaRPr lang="en-GB" sz="1800">
              <a:cs typeface="Arial"/>
            </a:endParaRPr>
          </a:p>
          <a:p>
            <a:pPr marL="287655" indent="-287655"/>
            <a:endParaRPr lang="en-GB" sz="1800">
              <a:cs typeface="Arial"/>
            </a:endParaRPr>
          </a:p>
          <a:p>
            <a:pPr marL="287655" indent="-287655"/>
            <a:endParaRPr lang="en-GB" sz="1800">
              <a:cs typeface="Arial"/>
            </a:endParaRPr>
          </a:p>
          <a:p>
            <a:pPr marL="287655" indent="-287655"/>
            <a:endParaRPr lang="en-GB" sz="1800">
              <a:cs typeface="Arial"/>
            </a:endParaRPr>
          </a:p>
        </p:txBody>
      </p:sp>
      <p:sp>
        <p:nvSpPr>
          <p:cNvPr id="5" name="Text Placeholder 4">
            <a:extLst>
              <a:ext uri="{FF2B5EF4-FFF2-40B4-BE49-F238E27FC236}">
                <a16:creationId xmlns:a16="http://schemas.microsoft.com/office/drawing/2014/main" id="{4328A00B-42CE-3746-BDBD-70DD51883EA9}"/>
              </a:ext>
            </a:extLst>
          </p:cNvPr>
          <p:cNvSpPr>
            <a:spLocks noGrp="1"/>
          </p:cNvSpPr>
          <p:nvPr>
            <p:ph type="body" sz="quarter" idx="17"/>
          </p:nvPr>
        </p:nvSpPr>
        <p:spPr/>
        <p:txBody>
          <a:bodyPr/>
          <a:lstStyle/>
          <a:p>
            <a:r>
              <a:rPr lang="en-GB"/>
              <a:t>https://</a:t>
            </a:r>
            <a:r>
              <a:rPr lang="en-GB" err="1"/>
              <a:t>www.turing.ac.uk</a:t>
            </a:r>
            <a:r>
              <a:rPr lang="en-GB"/>
              <a:t>/research/interest-groups/facilitating-responsible-participation-data-science</a:t>
            </a:r>
          </a:p>
        </p:txBody>
      </p:sp>
    </p:spTree>
    <p:extLst>
      <p:ext uri="{BB962C8B-B14F-4D97-AF65-F5344CB8AC3E}">
        <p14:creationId xmlns:p14="http://schemas.microsoft.com/office/powerpoint/2010/main" val="1087302982"/>
      </p:ext>
    </p:extLst>
  </p:cSld>
  <p:clrMapOvr>
    <a:masterClrMapping/>
  </p:clrMapOvr>
</p:sld>
</file>

<file path=ppt/theme/theme1.xml><?xml version="1.0" encoding="utf-8"?>
<a:theme xmlns:a="http://schemas.openxmlformats.org/drawingml/2006/main" name="Office Theme">
  <a:themeElements>
    <a:clrScheme name="Turing Presentation Palette">
      <a:dk1>
        <a:srgbClr val="1C1C1C"/>
      </a:dk1>
      <a:lt1>
        <a:sysClr val="window" lastClr="FFFFFF"/>
      </a:lt1>
      <a:dk2>
        <a:srgbClr val="404040"/>
      </a:dk2>
      <a:lt2>
        <a:srgbClr val="DEDEDE"/>
      </a:lt2>
      <a:accent1>
        <a:srgbClr val="00B0F0"/>
      </a:accent1>
      <a:accent2>
        <a:srgbClr val="0070C0"/>
      </a:accent2>
      <a:accent3>
        <a:srgbClr val="06CA7B"/>
      </a:accent3>
      <a:accent4>
        <a:srgbClr val="002060"/>
      </a:accent4>
      <a:accent5>
        <a:srgbClr val="7D02C2"/>
      </a:accent5>
      <a:accent6>
        <a:srgbClr val="FF007D"/>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New Turing Powerpoint template - Layouts with citations for research presentations" id="{E79B9CEF-83D8-8D4D-B188-CBB48C592F4C}" vid="{24ABE372-31FC-FC40-B2C8-4614E05189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AA62DCEA4FAE4394823B509BA2709F" ma:contentTypeVersion="" ma:contentTypeDescription="Create a new document." ma:contentTypeScope="" ma:versionID="f5f144880e0222ce0d875f5b6d538bcd">
  <xsd:schema xmlns:xsd="http://www.w3.org/2001/XMLSchema" xmlns:xs="http://www.w3.org/2001/XMLSchema" xmlns:p="http://schemas.microsoft.com/office/2006/metadata/properties" xmlns:ns2="ddc16f2e-ac79-420b-bf02-152a3fab2b22" xmlns:ns3="e5618448-e42b-40ea-80d2-fe7c2030a18b" targetNamespace="http://schemas.microsoft.com/office/2006/metadata/properties" ma:root="true" ma:fieldsID="d8f14032b450dcf0b5dfeee191d447cb" ns2:_="" ns3:_="">
    <xsd:import namespace="ddc16f2e-ac79-420b-bf02-152a3fab2b22"/>
    <xsd:import namespace="e5618448-e42b-40ea-80d2-fe7c2030a18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c16f2e-ac79-420b-bf02-152a3fab2b2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18448-e42b-40ea-80d2-fe7c2030a18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AED0E6-9361-461C-840A-554672395371}">
  <ds:schemaRefs>
    <ds:schemaRef ds:uri="ddc16f2e-ac79-420b-bf02-152a3fab2b22"/>
    <ds:schemaRef ds:uri="e5618448-e42b-40ea-80d2-fe7c2030a1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6A361FC-9574-4D3A-922B-90EB7E3EAC0E}">
  <ds:schemaRefs>
    <ds:schemaRef ds:uri="http://schemas.microsoft.com/sharepoint/v3/contenttype/forms"/>
  </ds:schemaRefs>
</ds:datastoreItem>
</file>

<file path=customXml/itemProps3.xml><?xml version="1.0" encoding="utf-8"?>
<ds:datastoreItem xmlns:ds="http://schemas.openxmlformats.org/officeDocument/2006/customXml" ds:itemID="{42D3EDB7-0ABD-4BC6-9C2A-32E4FC10473A}">
  <ds:schemaRefs>
    <ds:schemaRef ds:uri="ddc16f2e-ac79-420b-bf02-152a3fab2b22"/>
    <ds:schemaRef ds:uri="e5618448-e42b-40ea-80d2-fe7c2030a18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(16:9)</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Facilitating responsible participation in data science </vt:lpstr>
      <vt:lpstr>PowerPoint Presentation</vt:lpstr>
      <vt:lpstr>Introductions</vt:lpstr>
      <vt:lpstr>About the Special Interest Group</vt:lpstr>
      <vt:lpstr>PowerPoint Presentation</vt:lpstr>
      <vt:lpstr>PowerPoint Presentation</vt:lpstr>
      <vt:lpstr>Possible Topics &amp; Projects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Burr</dc:creator>
  <cp:revision>1</cp:revision>
  <cp:lastPrinted>2017-11-14T13:34:51Z</cp:lastPrinted>
  <dcterms:created xsi:type="dcterms:W3CDTF">2021-01-29T10:22:22Z</dcterms:created>
  <dcterms:modified xsi:type="dcterms:W3CDTF">2021-01-29T11:15:26Z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0x01010059AA62DCEA4FAE4394823B509BA2709F</vt:lpwstr>
  </property>
  <property fmtid="{D5CDD505-2E9C-101B-9397-08002B2CF9AE}" pid="3" name="Document Keywords">
    <vt:lpwstr/>
  </property>
</Properties>
</file>