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65" r:id="rId2"/>
    <p:sldId id="261" r:id="rId3"/>
    <p:sldId id="263" r:id="rId4"/>
    <p:sldId id="259" r:id="rId5"/>
    <p:sldId id="260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097" autoAdjust="0"/>
  </p:normalViewPr>
  <p:slideViewPr>
    <p:cSldViewPr>
      <p:cViewPr varScale="1">
        <p:scale>
          <a:sx n="67" d="100"/>
          <a:sy n="67" d="100"/>
        </p:scale>
        <p:origin x="12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69CB4-8700-4B3B-B5CF-CBF60F899157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10B42-39D7-4FCA-87AA-AAAFB31A8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4400" dirty="0"/>
          </a:p>
          <a:p>
            <a:pPr algn="ctr">
              <a:buNone/>
            </a:pP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WELCOME</a:t>
            </a:r>
          </a:p>
          <a:p>
            <a:pPr algn="ctr">
              <a:buNone/>
            </a:pPr>
            <a:endParaRPr lang="en-US" sz="4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2590800" cy="87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5626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Case Study of Hotel Review Management</a:t>
            </a:r>
          </a:p>
        </p:txBody>
      </p:sp>
      <p:sp>
        <p:nvSpPr>
          <p:cNvPr id="9218" name="AutoShape 2" descr="GXP labs automation – Just another WordPress s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GXP labs automation – Just another WordPress s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GXP labs automation – Just another WordPress s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2819400" cy="95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Some of the use cases of Hotel Review Management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Reviews by Customers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/>
              <a:t>  Review Manager &amp; Review Collector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/>
              <a:t>  Reply to reviews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RPA Tools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09800" cy="75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One Case Study –Hotel Review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b="1" dirty="0"/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is a review management system for hotel.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By centrally managing many reviews about hotels, it contributes to improving     hotel’s public relations and service quality. Reduce the burden on branch hotels with a mechanism that efficiently selects the necessary reviews at the headquarters.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Review manager is an online process that mainly consists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UiPath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Apps screens, and you can refer to reviews, register comments for reviews, confirm and request responses to branches, and reply to reviews.</a:t>
            </a:r>
          </a:p>
          <a:p>
            <a:pPr>
              <a:lnSpc>
                <a:spcPct val="20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2514600" cy="8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Other Information about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benefits of using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UiPath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products suite to achieve this solution are as follows.</a:t>
            </a:r>
          </a:p>
          <a:p>
            <a:pPr>
              <a:lnSpc>
                <a:spcPct val="20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・Apps allow headquarters to view reviews from multiple sources on one screen. Reply and requests to the hotel can also be executed from the same screen.</a:t>
            </a:r>
          </a:p>
          <a:p>
            <a:pPr>
              <a:lnSpc>
                <a:spcPct val="20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・Achieve high-quality answers with a mechanism that double-checks replies to reviews by Action Center.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2590800" cy="87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tasks in Hotel Review Management should be Automate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RPA by using different tools like UIPATH ,Blue Prism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Automation anywhere…etc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2514600" cy="8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5400" dirty="0"/>
          </a:p>
          <a:p>
            <a:pPr algn="ctr">
              <a:buNone/>
            </a:pPr>
            <a:r>
              <a:rPr lang="en-US" sz="5400" dirty="0"/>
              <a:t>THANK YOU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"/>
            <a:ext cx="2286000" cy="83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256</TotalTime>
  <Words>222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Constantia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Some of the use cases of Hotel Review Management Automation</vt:lpstr>
      <vt:lpstr>One Case Study –Hotel Review Management </vt:lpstr>
      <vt:lpstr>Other Information about use case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Onboarding - As IS</dc:title>
  <dc:creator>Hareesh P</dc:creator>
  <cp:lastModifiedBy>Anjali M</cp:lastModifiedBy>
  <cp:revision>15</cp:revision>
  <dcterms:created xsi:type="dcterms:W3CDTF">2006-08-16T00:00:00Z</dcterms:created>
  <dcterms:modified xsi:type="dcterms:W3CDTF">2021-08-12T15:03:44Z</dcterms:modified>
</cp:coreProperties>
</file>