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9900"/>
    <a:srgbClr val="FF66FF"/>
    <a:srgbClr val="00FF00"/>
    <a:srgbClr val="FF33CC"/>
    <a:srgbClr val="000066"/>
    <a:srgbClr val="D0009A"/>
    <a:srgbClr val="FFCCCC"/>
    <a:srgbClr val="CC66FF"/>
    <a:srgbClr val="82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8E8-EE09-49A6-9F37-5C7E03E356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E69B-5146-418E-B1AB-84158A4A79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microsoft.com/office/2007/relationships/hdphoto" Target="../media/image10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4.svg"/><Relationship Id="rId7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13.png"/><Relationship Id="rId4" Type="http://schemas.openxmlformats.org/officeDocument/2006/relationships/image" Target="../media/image2.sv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svg"/><Relationship Id="rId11" Type="http://schemas.openxmlformats.org/officeDocument/2006/relationships/image" Target="../media/image16.png"/><Relationship Id="rId10" Type="http://schemas.openxmlformats.org/officeDocument/2006/relationships/image" Target="../media/image5.sv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85993" y="636869"/>
            <a:ext cx="10620013" cy="5584262"/>
            <a:chOff x="1689100" y="1257664"/>
            <a:chExt cx="8813800" cy="4605048"/>
          </a:xfrm>
          <a:solidFill>
            <a:srgbClr val="00B0F0">
              <a:alpha val="10000"/>
            </a:srgbClr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1"/>
            <p:cNvSpPr/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2"/>
            <p:cNvSpPr/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5"/>
            <p:cNvSpPr/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6"/>
            <p:cNvSpPr/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7"/>
            <p:cNvSpPr/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28"/>
            <p:cNvSpPr/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29"/>
            <p:cNvSpPr/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0"/>
            <p:cNvSpPr/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32"/>
            <p:cNvSpPr/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2"/>
            <p:cNvSpPr/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3"/>
            <p:cNvSpPr/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4"/>
            <p:cNvSpPr/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5"/>
            <p:cNvSpPr/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6"/>
            <p:cNvSpPr/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7"/>
            <p:cNvSpPr/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8"/>
            <p:cNvSpPr/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49"/>
            <p:cNvSpPr/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50"/>
            <p:cNvSpPr/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51"/>
            <p:cNvSpPr/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52"/>
            <p:cNvSpPr/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53"/>
            <p:cNvSpPr/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54"/>
            <p:cNvSpPr/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5"/>
            <p:cNvSpPr/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56"/>
            <p:cNvSpPr/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57"/>
            <p:cNvSpPr/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58"/>
            <p:cNvSpPr/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9"/>
            <p:cNvSpPr/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0"/>
            <p:cNvSpPr/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61"/>
            <p:cNvSpPr/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2"/>
            <p:cNvSpPr/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63"/>
            <p:cNvSpPr/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64"/>
            <p:cNvSpPr/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65"/>
            <p:cNvSpPr/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6"/>
            <p:cNvSpPr/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67"/>
            <p:cNvSpPr/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68"/>
            <p:cNvSpPr/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69"/>
            <p:cNvSpPr/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70"/>
            <p:cNvSpPr/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1"/>
            <p:cNvSpPr/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2"/>
            <p:cNvSpPr/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73"/>
            <p:cNvSpPr/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74"/>
            <p:cNvSpPr/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75"/>
            <p:cNvSpPr/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76"/>
            <p:cNvSpPr/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77"/>
            <p:cNvSpPr/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78"/>
            <p:cNvSpPr/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79"/>
            <p:cNvSpPr/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80"/>
            <p:cNvSpPr/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81"/>
            <p:cNvSpPr/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82"/>
            <p:cNvSpPr/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3"/>
            <p:cNvSpPr/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84"/>
            <p:cNvSpPr/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5"/>
            <p:cNvSpPr/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86"/>
            <p:cNvSpPr/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87"/>
            <p:cNvSpPr/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88"/>
            <p:cNvSpPr/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89"/>
            <p:cNvSpPr/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0"/>
            <p:cNvSpPr/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1"/>
            <p:cNvSpPr/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2"/>
            <p:cNvSpPr/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3"/>
            <p:cNvSpPr/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4"/>
            <p:cNvSpPr/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5"/>
            <p:cNvSpPr/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96"/>
            <p:cNvSpPr/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97"/>
            <p:cNvSpPr/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98"/>
            <p:cNvSpPr/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99"/>
            <p:cNvSpPr/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0"/>
            <p:cNvSpPr/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1"/>
            <p:cNvSpPr/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2"/>
            <p:cNvSpPr/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3"/>
            <p:cNvSpPr/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4"/>
            <p:cNvSpPr/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5"/>
            <p:cNvSpPr/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06"/>
            <p:cNvSpPr/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07"/>
            <p:cNvSpPr/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08"/>
            <p:cNvSpPr/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09"/>
            <p:cNvSpPr/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0"/>
            <p:cNvSpPr/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1"/>
            <p:cNvSpPr/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2"/>
            <p:cNvSpPr/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3"/>
            <p:cNvSpPr/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4"/>
            <p:cNvSpPr/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5"/>
            <p:cNvSpPr/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16"/>
            <p:cNvSpPr/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17"/>
            <p:cNvSpPr/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18"/>
            <p:cNvSpPr/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19"/>
            <p:cNvSpPr/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0"/>
            <p:cNvSpPr/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1"/>
            <p:cNvSpPr/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2"/>
            <p:cNvSpPr/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3"/>
            <p:cNvSpPr/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4"/>
            <p:cNvSpPr/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5"/>
            <p:cNvSpPr/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26"/>
            <p:cNvSpPr/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27"/>
            <p:cNvSpPr/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28"/>
            <p:cNvSpPr/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29"/>
            <p:cNvSpPr/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0"/>
            <p:cNvSpPr/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1"/>
            <p:cNvSpPr/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2"/>
            <p:cNvSpPr/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3"/>
            <p:cNvSpPr/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4"/>
            <p:cNvSpPr/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5"/>
            <p:cNvSpPr/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36"/>
            <p:cNvSpPr/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37"/>
            <p:cNvSpPr/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38"/>
            <p:cNvSpPr/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39"/>
            <p:cNvSpPr/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40"/>
            <p:cNvSpPr/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41"/>
            <p:cNvSpPr/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42"/>
            <p:cNvSpPr/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43"/>
            <p:cNvSpPr/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44"/>
            <p:cNvSpPr/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45"/>
            <p:cNvSpPr/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46"/>
            <p:cNvSpPr/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47"/>
            <p:cNvSpPr/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48"/>
            <p:cNvSpPr/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49"/>
            <p:cNvSpPr/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50"/>
            <p:cNvSpPr/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51"/>
            <p:cNvSpPr/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52"/>
            <p:cNvSpPr/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153"/>
            <p:cNvSpPr/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54"/>
            <p:cNvSpPr/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55"/>
            <p:cNvSpPr/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56"/>
            <p:cNvSpPr/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57"/>
            <p:cNvSpPr/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158"/>
            <p:cNvSpPr/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159"/>
            <p:cNvSpPr/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160"/>
            <p:cNvSpPr/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 161"/>
            <p:cNvSpPr/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162"/>
            <p:cNvSpPr/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163"/>
            <p:cNvSpPr/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164"/>
            <p:cNvSpPr/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165"/>
            <p:cNvSpPr/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166"/>
            <p:cNvSpPr/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167"/>
            <p:cNvSpPr/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 168"/>
            <p:cNvSpPr/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 169"/>
            <p:cNvSpPr/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 170"/>
            <p:cNvSpPr/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 171"/>
            <p:cNvSpPr/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 172"/>
            <p:cNvSpPr/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 173"/>
            <p:cNvSpPr/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 174"/>
            <p:cNvSpPr/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 175"/>
            <p:cNvSpPr/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 176"/>
            <p:cNvSpPr/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 177"/>
            <p:cNvSpPr/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 178"/>
            <p:cNvSpPr/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 179"/>
            <p:cNvSpPr/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 180"/>
            <p:cNvSpPr/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 181"/>
            <p:cNvSpPr/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 182"/>
            <p:cNvSpPr/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 183"/>
            <p:cNvSpPr/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 184"/>
            <p:cNvSpPr/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 185"/>
            <p:cNvSpPr/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 186"/>
            <p:cNvSpPr/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 187"/>
            <p:cNvSpPr/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 188"/>
            <p:cNvSpPr/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Arc 13"/>
          <p:cNvSpPr/>
          <p:nvPr/>
        </p:nvSpPr>
        <p:spPr>
          <a:xfrm>
            <a:off x="1941443" y="2760597"/>
            <a:ext cx="8309113" cy="7048293"/>
          </a:xfrm>
          <a:prstGeom prst="arc">
            <a:avLst>
              <a:gd name="adj1" fmla="val 11132867"/>
              <a:gd name="adj2" fmla="val 21489156"/>
            </a:avLst>
          </a:prstGeom>
          <a:ln>
            <a:solidFill>
              <a:srgbClr val="12DB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4253948" y="5015948"/>
            <a:ext cx="3684104" cy="1842052"/>
          </a:xfrm>
          <a:custGeom>
            <a:avLst/>
            <a:gdLst>
              <a:gd name="connsiteX0" fmla="*/ 1371600 w 2743200"/>
              <a:gd name="connsiteY0" fmla="*/ 0 h 1371600"/>
              <a:gd name="connsiteX1" fmla="*/ 2743200 w 2743200"/>
              <a:gd name="connsiteY1" fmla="*/ 1371600 h 1371600"/>
              <a:gd name="connsiteX2" fmla="*/ 0 w 2743200"/>
              <a:gd name="connsiteY2" fmla="*/ 1371600 h 1371600"/>
              <a:gd name="connsiteX3" fmla="*/ 137160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lnTo>
                  <a:pt x="0" y="1371600"/>
                </a:ln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rgbClr val="000066"/>
          </a:solidFill>
          <a:ln>
            <a:noFill/>
          </a:ln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4724400" y="5486400"/>
            <a:ext cx="2743200" cy="1371600"/>
          </a:xfrm>
          <a:custGeom>
            <a:avLst/>
            <a:gdLst>
              <a:gd name="connsiteX0" fmla="*/ 1371600 w 2743200"/>
              <a:gd name="connsiteY0" fmla="*/ 0 h 1371600"/>
              <a:gd name="connsiteX1" fmla="*/ 2743200 w 2743200"/>
              <a:gd name="connsiteY1" fmla="*/ 1371600 h 1371600"/>
              <a:gd name="connsiteX2" fmla="*/ 0 w 2743200"/>
              <a:gd name="connsiteY2" fmla="*/ 1371600 h 1371600"/>
              <a:gd name="connsiteX3" fmla="*/ 1371600 w 2743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371600">
                <a:moveTo>
                  <a:pt x="1371600" y="0"/>
                </a:moveTo>
                <a:cubicBezTo>
                  <a:pt x="2129114" y="0"/>
                  <a:pt x="2743200" y="614086"/>
                  <a:pt x="2743200" y="1371600"/>
                </a:cubicBezTo>
                <a:lnTo>
                  <a:pt x="0" y="1371600"/>
                </a:ln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485" y="50292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03273" y="3110948"/>
            <a:ext cx="914400" cy="9144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242102"/>
            <a:ext cx="914400" cy="914400"/>
          </a:xfrm>
          <a:prstGeom prst="ellipse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64152" y="2457560"/>
            <a:ext cx="914400" cy="914400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546645" y="46056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0">
            <a:off x="5870666" y="3047714"/>
            <a:ext cx="450667" cy="7457817"/>
            <a:chOff x="7486356" y="940840"/>
            <a:chExt cx="351692" cy="5141144"/>
          </a:xfrm>
        </p:grpSpPr>
        <p:sp>
          <p:nvSpPr>
            <p:cNvPr id="2" name="Isosceles Triangle 1"/>
            <p:cNvSpPr/>
            <p:nvPr/>
          </p:nvSpPr>
          <p:spPr>
            <a:xfrm>
              <a:off x="7486356" y="940840"/>
              <a:ext cx="351692" cy="2602523"/>
            </a:xfrm>
            <a:prstGeom prst="triangl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flipV="1">
              <a:off x="7486356" y="3479461"/>
              <a:ext cx="351692" cy="2602523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6703" y="4276154"/>
            <a:ext cx="1916524" cy="1416129"/>
            <a:chOff x="306703" y="4276154"/>
            <a:chExt cx="1916524" cy="141612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51"/>
            <a:stretch>
              <a:fillRect/>
            </a:stretch>
          </p:blipFill>
          <p:spPr>
            <a:xfrm>
              <a:off x="1744143" y="5280516"/>
              <a:ext cx="479084" cy="41176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306703" y="4276154"/>
              <a:ext cx="19165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ansSerif" panose="00000400000000000000" pitchFamily="2" charset="2"/>
                </a:rPr>
                <a:t>Type your detail text here, type your detail text here. Enter text here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nsSerif" panose="00000400000000000000" pitchFamily="2" charset="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30578" y="2177832"/>
            <a:ext cx="1916524" cy="1628520"/>
            <a:chOff x="2430578" y="2177832"/>
            <a:chExt cx="1916524" cy="16285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61"/>
            <a:stretch>
              <a:fillRect/>
            </a:stretch>
          </p:blipFill>
          <p:spPr>
            <a:xfrm>
              <a:off x="3181996" y="3329943"/>
              <a:ext cx="556953" cy="47640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TextBox 21"/>
            <p:cNvSpPr txBox="1"/>
            <p:nvPr/>
          </p:nvSpPr>
          <p:spPr>
            <a:xfrm>
              <a:off x="2430578" y="2177832"/>
              <a:ext cx="19165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ansSerif" panose="00000400000000000000" pitchFamily="2" charset="2"/>
                </a:rPr>
                <a:t>Type your detail text here, type your detail text here. Enter text here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nsSerif" panose="00000400000000000000" pitchFamily="2" charset="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37738" y="1876147"/>
            <a:ext cx="1916524" cy="942779"/>
            <a:chOff x="5137738" y="1876147"/>
            <a:chExt cx="1916524" cy="94277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4" t="4927" r="22173" b="19130"/>
            <a:stretch>
              <a:fillRect/>
            </a:stretch>
          </p:blipFill>
          <p:spPr>
            <a:xfrm>
              <a:off x="5999466" y="2558188"/>
              <a:ext cx="193066" cy="26073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5137738" y="1876147"/>
              <a:ext cx="191652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ansSerif" panose="00000400000000000000" pitchFamily="2" charset="2"/>
                </a:rPr>
                <a:t> UIPath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nsSerif" panose="00000400000000000000" pitchFamily="2" charset="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73162" y="2053507"/>
            <a:ext cx="1916524" cy="1617315"/>
            <a:chOff x="7773162" y="2053507"/>
            <a:chExt cx="1916524" cy="161731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50" t="9641" r="26808" b="23474"/>
            <a:stretch>
              <a:fillRect/>
            </a:stretch>
          </p:blipFill>
          <p:spPr>
            <a:xfrm>
              <a:off x="8508183" y="3329943"/>
              <a:ext cx="208148" cy="34087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/>
            <p:cNvSpPr txBox="1"/>
            <p:nvPr/>
          </p:nvSpPr>
          <p:spPr>
            <a:xfrm>
              <a:off x="7773162" y="2053507"/>
              <a:ext cx="19165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ansSerif" panose="00000400000000000000" pitchFamily="2" charset="2"/>
                </a:rPr>
                <a:t>Type your detail text here, type your detail text here. Enter text here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nsSerif" panose="00000400000000000000" pitchFamily="2" charset="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083105" y="4844942"/>
            <a:ext cx="1916524" cy="1613278"/>
            <a:chOff x="9844980" y="4057542"/>
            <a:chExt cx="1916524" cy="16132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04"/>
            <a:stretch>
              <a:fillRect/>
            </a:stretch>
          </p:blipFill>
          <p:spPr>
            <a:xfrm>
              <a:off x="10004890" y="5301978"/>
              <a:ext cx="453145" cy="368842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/>
            <p:cNvSpPr txBox="1"/>
            <p:nvPr/>
          </p:nvSpPr>
          <p:spPr>
            <a:xfrm>
              <a:off x="9844980" y="4057542"/>
              <a:ext cx="19165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ansSerif" panose="00000400000000000000" pitchFamily="2" charset="2"/>
                </a:rPr>
                <a:t>Type your detail text here, type your detail text here. Enter text here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ansSerif" panose="00000400000000000000" pitchFamily="2" charset="2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8645912" y="3185905"/>
            <a:ext cx="914400" cy="914400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9824140" y="598741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elogram 59"/>
          <p:cNvSpPr/>
          <p:nvPr/>
        </p:nvSpPr>
        <p:spPr>
          <a:xfrm>
            <a:off x="6767050" y="1504334"/>
            <a:ext cx="5424951" cy="5353665"/>
          </a:xfrm>
          <a:prstGeom prst="parallelogram">
            <a:avLst>
              <a:gd name="adj" fmla="val 4819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Parallelogram 60"/>
          <p:cNvSpPr/>
          <p:nvPr/>
        </p:nvSpPr>
        <p:spPr>
          <a:xfrm>
            <a:off x="1887543" y="1504335"/>
            <a:ext cx="7258324" cy="5353665"/>
          </a:xfrm>
          <a:prstGeom prst="parallelogram">
            <a:avLst>
              <a:gd name="adj" fmla="val 48190"/>
            </a:avLst>
          </a:prstGeom>
          <a:solidFill>
            <a:srgbClr val="00B0F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1504335"/>
            <a:ext cx="12192000" cy="5353665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4B1D7D">
                  <a:alpha val="82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1A001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ight Triangle 58"/>
          <p:cNvSpPr/>
          <p:nvPr/>
        </p:nvSpPr>
        <p:spPr>
          <a:xfrm>
            <a:off x="0" y="1504334"/>
            <a:ext cx="12192000" cy="5353665"/>
          </a:xfrm>
          <a:prstGeom prst="rtTriangle">
            <a:avLst/>
          </a:prstGeom>
          <a:solidFill>
            <a:schemeClr val="bg1">
              <a:lumMod val="7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ight Triangle 57"/>
          <p:cNvSpPr/>
          <p:nvPr/>
        </p:nvSpPr>
        <p:spPr>
          <a:xfrm>
            <a:off x="0" y="1504335"/>
            <a:ext cx="5841540" cy="5353665"/>
          </a:xfrm>
          <a:prstGeom prst="rtTriangl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974" y="294968"/>
            <a:ext cx="63860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3200" b="1" spc="3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Product Features</a:t>
            </a:r>
            <a:endParaRPr lang="en-US" altLang="en-IN" sz="3200" b="1" spc="3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2974" y="825907"/>
            <a:ext cx="63860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spc="3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372190" y="1809067"/>
            <a:ext cx="9501107" cy="2043755"/>
            <a:chOff x="914400" y="1809067"/>
            <a:chExt cx="9501107" cy="2043755"/>
          </a:xfrm>
        </p:grpSpPr>
        <p:grpSp>
          <p:nvGrpSpPr>
            <p:cNvPr id="25" name="Group 24"/>
            <p:cNvGrpSpPr/>
            <p:nvPr/>
          </p:nvGrpSpPr>
          <p:grpSpPr>
            <a:xfrm>
              <a:off x="914400" y="1809067"/>
              <a:ext cx="2256503" cy="2043755"/>
              <a:chOff x="914400" y="1880420"/>
              <a:chExt cx="2256503" cy="204375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6961" y="1880420"/>
                <a:ext cx="1091380" cy="109138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22322" y="2005781"/>
                <a:ext cx="840658" cy="8406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Graphic 20" descr="Magnifying glass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790651" y="2174110"/>
                <a:ext cx="504000" cy="5040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14400" y="3087134"/>
                <a:ext cx="2256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3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SEARCH</a:t>
                </a:r>
                <a:endParaRPr lang="en-IN" sz="1400" spc="3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4400" y="3370177"/>
                <a:ext cx="2256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Say something about your product. Thanks for subscribing to our channel. Thank you.</a:t>
                </a:r>
                <a:endParaRPr lang="en-IN" sz="1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509958" y="1809067"/>
              <a:ext cx="2256503" cy="2043755"/>
              <a:chOff x="914400" y="1880420"/>
              <a:chExt cx="2256503" cy="204375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496961" y="1880420"/>
                <a:ext cx="1091380" cy="109138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22322" y="2005781"/>
                <a:ext cx="840658" cy="8406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14400" y="3087134"/>
                <a:ext cx="2256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3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ANALYTICS</a:t>
                </a:r>
                <a:endParaRPr lang="en-IN" sz="1400" spc="3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4400" y="3370177"/>
                <a:ext cx="2256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Say something about your product. Thanks for subscribing to our channel. Thank you.</a:t>
                </a:r>
                <a:endParaRPr lang="en-IN" sz="1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046523" y="1809067"/>
              <a:ext cx="2368984" cy="2043755"/>
              <a:chOff x="855406" y="1880420"/>
              <a:chExt cx="2368984" cy="204375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496961" y="1880420"/>
                <a:ext cx="1091380" cy="109138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22322" y="2005781"/>
                <a:ext cx="840658" cy="8406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5406" y="3087134"/>
                <a:ext cx="23689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3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COMMUNICATION</a:t>
                </a:r>
                <a:endParaRPr lang="en-IN" sz="1400" spc="3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14400" y="3370177"/>
                <a:ext cx="2256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Say something about your product. Thanks for subscribing to our channel. Thank you.</a:t>
                </a:r>
                <a:endParaRPr lang="en-IN" sz="1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1372190" y="4258873"/>
            <a:ext cx="9447620" cy="2043755"/>
            <a:chOff x="914400" y="1809067"/>
            <a:chExt cx="9447620" cy="2043755"/>
          </a:xfrm>
        </p:grpSpPr>
        <p:grpSp>
          <p:nvGrpSpPr>
            <p:cNvPr id="40" name="Group 39"/>
            <p:cNvGrpSpPr/>
            <p:nvPr/>
          </p:nvGrpSpPr>
          <p:grpSpPr>
            <a:xfrm>
              <a:off x="914400" y="1809067"/>
              <a:ext cx="2256503" cy="2043755"/>
              <a:chOff x="914400" y="1880420"/>
              <a:chExt cx="2256503" cy="204375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496961" y="1880420"/>
                <a:ext cx="1091380" cy="109138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2322" y="2005781"/>
                <a:ext cx="840658" cy="8406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14400" y="3087134"/>
                <a:ext cx="2256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3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CLOUD</a:t>
                </a:r>
                <a:endParaRPr lang="en-IN" sz="1400" spc="3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14400" y="3370177"/>
                <a:ext cx="2256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Say something about your product. Thanks for subscribing to our channel. Thank you.</a:t>
                </a:r>
                <a:endParaRPr lang="en-IN" sz="1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509958" y="1809067"/>
              <a:ext cx="2256503" cy="2043755"/>
              <a:chOff x="914400" y="1880420"/>
              <a:chExt cx="2256503" cy="204375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496961" y="1880420"/>
                <a:ext cx="1091380" cy="109138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2322" y="2005781"/>
                <a:ext cx="840658" cy="8406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14400" y="3087134"/>
                <a:ext cx="2256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3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CREATIVE</a:t>
                </a:r>
                <a:endParaRPr lang="en-IN" sz="1400" spc="3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14400" y="3370177"/>
                <a:ext cx="2256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Say something about your product. Thanks for subscribing to our channel. Thank you.</a:t>
                </a:r>
                <a:endParaRPr lang="en-IN" sz="1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8105517" y="1809067"/>
              <a:ext cx="2256503" cy="2043755"/>
              <a:chOff x="914400" y="1880420"/>
              <a:chExt cx="2256503" cy="204375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496961" y="1880420"/>
                <a:ext cx="1091380" cy="109138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622322" y="2005781"/>
                <a:ext cx="840658" cy="8406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14400" y="3087134"/>
                <a:ext cx="2256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spc="3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SUPPORT</a:t>
                </a:r>
                <a:endParaRPr lang="en-IN" sz="1400" spc="3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14400" y="3370177"/>
                <a:ext cx="2256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Say something about your product. Thanks for subscribing to our channel. Thank you.</a:t>
                </a:r>
                <a:endParaRPr lang="en-IN" sz="1000" dirty="0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9" name="Graphic 18" descr="Upward tre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1540" y="2103030"/>
            <a:ext cx="504000" cy="504000"/>
          </a:xfrm>
          <a:prstGeom prst="rect">
            <a:avLst/>
          </a:prstGeom>
        </p:spPr>
      </p:pic>
      <p:pic>
        <p:nvPicPr>
          <p:cNvPr id="11" name="Graphic 10" descr="Link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9558" y="2102757"/>
            <a:ext cx="504000" cy="504000"/>
          </a:xfrm>
          <a:prstGeom prst="rect">
            <a:avLst/>
          </a:prstGeom>
        </p:spPr>
      </p:pic>
      <p:pic>
        <p:nvPicPr>
          <p:cNvPr id="13" name="Graphic 12" descr="Download from clou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8441" y="4552563"/>
            <a:ext cx="504000" cy="504000"/>
          </a:xfrm>
          <a:prstGeom prst="rect">
            <a:avLst/>
          </a:prstGeom>
        </p:spPr>
      </p:pic>
      <p:pic>
        <p:nvPicPr>
          <p:cNvPr id="17" name="Graphic 16" descr="Lightbulb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1540" y="4552563"/>
            <a:ext cx="504000" cy="504000"/>
          </a:xfrm>
          <a:prstGeom prst="rect">
            <a:avLst/>
          </a:prstGeom>
        </p:spPr>
      </p:pic>
      <p:pic>
        <p:nvPicPr>
          <p:cNvPr id="15" name="Graphic 14" descr="Paperclip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6805" y="4552903"/>
            <a:ext cx="504000" cy="504000"/>
          </a:xfrm>
          <a:prstGeom prst="rect">
            <a:avLst/>
          </a:prstGeom>
        </p:spPr>
      </p:pic>
      <p:sp>
        <p:nvSpPr>
          <p:cNvPr id="64" name="Freeform: Shape 63"/>
          <p:cNvSpPr/>
          <p:nvPr/>
        </p:nvSpPr>
        <p:spPr>
          <a:xfrm>
            <a:off x="5516236" y="0"/>
            <a:ext cx="6675764" cy="6857999"/>
          </a:xfrm>
          <a:custGeom>
            <a:avLst/>
            <a:gdLst>
              <a:gd name="connsiteX0" fmla="*/ 0 w 7294860"/>
              <a:gd name="connsiteY0" fmla="*/ 0 h 6857999"/>
              <a:gd name="connsiteX1" fmla="*/ 7294860 w 7294860"/>
              <a:gd name="connsiteY1" fmla="*/ 0 h 6857999"/>
              <a:gd name="connsiteX2" fmla="*/ 7294860 w 7294860"/>
              <a:gd name="connsiteY2" fmla="*/ 6857999 h 6857999"/>
              <a:gd name="connsiteX3" fmla="*/ 2524128 w 72948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860" h="6857999">
                <a:moveTo>
                  <a:pt x="0" y="0"/>
                </a:moveTo>
                <a:lnTo>
                  <a:pt x="7294860" y="0"/>
                </a:lnTo>
                <a:lnTo>
                  <a:pt x="7294860" y="6857999"/>
                </a:lnTo>
                <a:lnTo>
                  <a:pt x="2524128" y="6857999"/>
                </a:lnTo>
                <a:close/>
              </a:path>
            </a:pathLst>
          </a:custGeom>
          <a:gradFill>
            <a:gsLst>
              <a:gs pos="0">
                <a:schemeClr val="bg1">
                  <a:alpha val="42000"/>
                </a:schemeClr>
              </a:gs>
              <a:gs pos="81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Triangle 54"/>
          <p:cNvSpPr/>
          <p:nvPr/>
        </p:nvSpPr>
        <p:spPr>
          <a:xfrm rot="284147">
            <a:off x="7569561" y="4899242"/>
            <a:ext cx="1007128" cy="2127038"/>
          </a:xfrm>
          <a:prstGeom prst="rtTriangle">
            <a:avLst/>
          </a:prstGeom>
          <a:gradFill flip="none" rotWithShape="1">
            <a:gsLst>
              <a:gs pos="32000">
                <a:schemeClr val="bg1">
                  <a:lumMod val="95000"/>
                  <a:alpha val="0"/>
                </a:schemeClr>
              </a:gs>
              <a:gs pos="85000">
                <a:schemeClr val="bg2">
                  <a:lumMod val="25000"/>
                  <a:alpha val="48000"/>
                </a:schemeClr>
              </a:gs>
            </a:gsLst>
            <a:lin ang="13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ight Triangle 55"/>
          <p:cNvSpPr/>
          <p:nvPr/>
        </p:nvSpPr>
        <p:spPr>
          <a:xfrm rot="284147">
            <a:off x="6482641" y="2409010"/>
            <a:ext cx="1007128" cy="2127038"/>
          </a:xfrm>
          <a:prstGeom prst="rtTriangle">
            <a:avLst/>
          </a:prstGeom>
          <a:gradFill flip="none" rotWithShape="1">
            <a:gsLst>
              <a:gs pos="32000">
                <a:schemeClr val="bg1">
                  <a:lumMod val="95000"/>
                  <a:alpha val="0"/>
                </a:schemeClr>
              </a:gs>
              <a:gs pos="85000">
                <a:schemeClr val="bg2">
                  <a:lumMod val="25000"/>
                  <a:alpha val="48000"/>
                </a:schemeClr>
              </a:gs>
            </a:gsLst>
            <a:lin ang="13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ight Triangle 56"/>
          <p:cNvSpPr/>
          <p:nvPr/>
        </p:nvSpPr>
        <p:spPr>
          <a:xfrm rot="284147">
            <a:off x="5118884" y="789165"/>
            <a:ext cx="1007128" cy="2127038"/>
          </a:xfrm>
          <a:prstGeom prst="rtTriangle">
            <a:avLst/>
          </a:prstGeom>
          <a:gradFill flip="none" rotWithShape="1">
            <a:gsLst>
              <a:gs pos="32000">
                <a:schemeClr val="bg1">
                  <a:lumMod val="95000"/>
                  <a:alpha val="0"/>
                </a:schemeClr>
              </a:gs>
              <a:gs pos="85000">
                <a:schemeClr val="bg2">
                  <a:lumMod val="25000"/>
                  <a:alpha val="48000"/>
                </a:schemeClr>
              </a:gs>
            </a:gsLst>
            <a:lin ang="13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ight Triangle 57"/>
          <p:cNvSpPr/>
          <p:nvPr/>
        </p:nvSpPr>
        <p:spPr>
          <a:xfrm rot="284147">
            <a:off x="4273190" y="1617106"/>
            <a:ext cx="1007128" cy="2127038"/>
          </a:xfrm>
          <a:prstGeom prst="rtTriangle">
            <a:avLst/>
          </a:prstGeom>
          <a:gradFill flip="none" rotWithShape="1">
            <a:gsLst>
              <a:gs pos="32000">
                <a:schemeClr val="bg1">
                  <a:lumMod val="95000"/>
                  <a:alpha val="0"/>
                </a:schemeClr>
              </a:gs>
              <a:gs pos="85000">
                <a:schemeClr val="bg2">
                  <a:lumMod val="25000"/>
                  <a:alpha val="48000"/>
                </a:schemeClr>
              </a:gs>
            </a:gsLst>
            <a:lin ang="13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Pentagon 58"/>
          <p:cNvSpPr/>
          <p:nvPr/>
        </p:nvSpPr>
        <p:spPr>
          <a:xfrm flipH="1">
            <a:off x="7693287" y="4705758"/>
            <a:ext cx="3356603" cy="927279"/>
          </a:xfrm>
          <a:prstGeom prst="homePlate">
            <a:avLst/>
          </a:prstGeom>
          <a:gradFill flip="none" rotWithShape="1">
            <a:gsLst>
              <a:gs pos="0">
                <a:srgbClr val="D12160"/>
              </a:gs>
              <a:gs pos="100000">
                <a:srgbClr val="981846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Pentagon 59"/>
          <p:cNvSpPr/>
          <p:nvPr/>
        </p:nvSpPr>
        <p:spPr>
          <a:xfrm flipH="1">
            <a:off x="6103667" y="3875438"/>
            <a:ext cx="2741910" cy="927279"/>
          </a:xfrm>
          <a:prstGeom prst="homePlate">
            <a:avLst/>
          </a:prstGeom>
          <a:gradFill flip="none" rotWithShape="1">
            <a:gsLst>
              <a:gs pos="0">
                <a:srgbClr val="003BB0"/>
              </a:gs>
              <a:gs pos="100000">
                <a:srgbClr val="002060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Pentagon 60"/>
          <p:cNvSpPr/>
          <p:nvPr/>
        </p:nvSpPr>
        <p:spPr>
          <a:xfrm flipH="1">
            <a:off x="6607231" y="2212039"/>
            <a:ext cx="3142076" cy="927279"/>
          </a:xfrm>
          <a:prstGeom prst="homePlate">
            <a:avLst/>
          </a:prstGeom>
          <a:gradFill flip="none" rotWithShape="1">
            <a:gsLst>
              <a:gs pos="0">
                <a:srgbClr val="7EC234"/>
              </a:gs>
              <a:gs pos="100000">
                <a:srgbClr val="00B050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Pentagon 61"/>
          <p:cNvSpPr/>
          <p:nvPr/>
        </p:nvSpPr>
        <p:spPr>
          <a:xfrm flipH="1">
            <a:off x="5241701" y="605307"/>
            <a:ext cx="2807594" cy="927279"/>
          </a:xfrm>
          <a:prstGeom prst="homePlate">
            <a:avLst/>
          </a:prstGeom>
          <a:gradFill flip="none" rotWithShape="1">
            <a:gsLst>
              <a:gs pos="0">
                <a:srgbClr val="E73A1D"/>
              </a:gs>
              <a:gs pos="100000">
                <a:srgbClr val="95220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Pentagon 62"/>
          <p:cNvSpPr/>
          <p:nvPr/>
        </p:nvSpPr>
        <p:spPr>
          <a:xfrm flipH="1">
            <a:off x="4404574" y="1408673"/>
            <a:ext cx="3142076" cy="927279"/>
          </a:xfrm>
          <a:prstGeom prst="homePlate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CC9B00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Pentagon 63"/>
          <p:cNvSpPr/>
          <p:nvPr/>
        </p:nvSpPr>
        <p:spPr>
          <a:xfrm flipH="1">
            <a:off x="4801611" y="3072072"/>
            <a:ext cx="3608292" cy="927279"/>
          </a:xfrm>
          <a:prstGeom prst="homePlate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5672225" y="692937"/>
            <a:ext cx="2284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HEADING</a:t>
            </a:r>
            <a:endParaRPr lang="en-US" sz="1100" spc="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Some text goes here. Some text goes here. Some text goes here. Some text goes here. </a:t>
            </a:r>
            <a:endParaRPr lang="en-IN" sz="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79420" y="543399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1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60" y="1444871"/>
            <a:ext cx="326265" cy="32626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42" y="2251288"/>
            <a:ext cx="326265" cy="32626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54" y="3102735"/>
            <a:ext cx="326265" cy="32626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86" y="3925590"/>
            <a:ext cx="326265" cy="32626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37" y="605307"/>
            <a:ext cx="326265" cy="32626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625" y="4745007"/>
            <a:ext cx="326265" cy="32626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53551" y="1582477"/>
            <a:ext cx="2284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HEADING</a:t>
            </a:r>
            <a:endParaRPr lang="en-US" sz="1100" spc="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Some text goes here. Some text goes here. Some text goes here. Some text goes here. </a:t>
            </a:r>
            <a:endParaRPr lang="en-IN" sz="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67741" y="1359096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2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5995" y="2433432"/>
            <a:ext cx="2284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HEADING</a:t>
            </a:r>
            <a:endParaRPr lang="en-US" sz="1100" spc="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Some text goes here. Some text goes here. Some text goes here. Some text goes here. </a:t>
            </a:r>
            <a:endParaRPr lang="en-IN" sz="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5120" y="2192158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3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8389" y="3206549"/>
            <a:ext cx="2284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HEADING</a:t>
            </a:r>
            <a:endParaRPr lang="en-US" sz="1100" spc="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Some text goes here. Some text goes here. Some text goes here. Some text goes here. </a:t>
            </a:r>
            <a:endParaRPr lang="en-IN" sz="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99218" y="3001958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4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12202" y="4136696"/>
            <a:ext cx="2284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HEADING</a:t>
            </a:r>
            <a:endParaRPr lang="en-US" sz="1100" spc="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Some text goes here. Some text goes here. Some text goes here. Some text goes here. </a:t>
            </a:r>
            <a:endParaRPr lang="en-IN" sz="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28507" y="3894065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5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88444" y="4921187"/>
            <a:ext cx="2284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HEADING</a:t>
            </a:r>
            <a:endParaRPr lang="en-US" sz="1100" spc="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Some text goes here. Some text goes here. Some text goes here. Some text goes here. </a:t>
            </a:r>
            <a:endParaRPr lang="en-IN" sz="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25053" y="4697536"/>
            <a:ext cx="78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6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196096" y="662309"/>
            <a:ext cx="4853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 step ARROW shape Infographic</a:t>
            </a:r>
            <a:endParaRPr lang="en-IN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4" name="Right Triangle 83"/>
          <p:cNvSpPr/>
          <p:nvPr/>
        </p:nvSpPr>
        <p:spPr>
          <a:xfrm rot="284147">
            <a:off x="4679568" y="3276889"/>
            <a:ext cx="1007128" cy="2127038"/>
          </a:xfrm>
          <a:prstGeom prst="rtTriangle">
            <a:avLst/>
          </a:prstGeom>
          <a:gradFill flip="none" rotWithShape="1">
            <a:gsLst>
              <a:gs pos="32000">
                <a:schemeClr val="bg1">
                  <a:lumMod val="95000"/>
                  <a:alpha val="0"/>
                </a:schemeClr>
              </a:gs>
              <a:gs pos="85000">
                <a:schemeClr val="bg2">
                  <a:lumMod val="25000"/>
                  <a:alpha val="48000"/>
                </a:schemeClr>
              </a:gs>
            </a:gsLst>
            <a:lin ang="13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ight Triangle 84"/>
          <p:cNvSpPr/>
          <p:nvPr/>
        </p:nvSpPr>
        <p:spPr>
          <a:xfrm rot="284147">
            <a:off x="5973204" y="4048057"/>
            <a:ext cx="1007128" cy="2127038"/>
          </a:xfrm>
          <a:prstGeom prst="rtTriangle">
            <a:avLst/>
          </a:prstGeom>
          <a:gradFill flip="none" rotWithShape="1">
            <a:gsLst>
              <a:gs pos="32000">
                <a:schemeClr val="bg1">
                  <a:lumMod val="95000"/>
                  <a:alpha val="0"/>
                </a:schemeClr>
              </a:gs>
              <a:gs pos="85000">
                <a:schemeClr val="bg2">
                  <a:lumMod val="25000"/>
                  <a:alpha val="48000"/>
                </a:schemeClr>
              </a:gs>
            </a:gsLst>
            <a:lin ang="138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Presentation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SansSerif</vt:lpstr>
      <vt:lpstr>Segoe Print</vt:lpstr>
      <vt:lpstr>Microsoft YaHei</vt:lpstr>
      <vt:lpstr>Arial Unicode MS</vt:lpstr>
      <vt:lpstr>Calibri Light</vt:lpstr>
      <vt:lpstr>Century Gothic</vt:lpstr>
      <vt:lpstr>Yu Gothic UI</vt:lpstr>
      <vt:lpstr>Roboto Light</vt:lpstr>
      <vt:lpstr>Berlin Sans FB</vt:lpstr>
      <vt:lpstr>Calibri</vt:lpstr>
      <vt:lpstr>Roboto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subash prasad</cp:lastModifiedBy>
  <cp:revision>23</cp:revision>
  <dcterms:created xsi:type="dcterms:W3CDTF">2019-01-25T10:30:00Z</dcterms:created>
  <dcterms:modified xsi:type="dcterms:W3CDTF">2019-11-27T17:37:44Z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