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4" r:id="rId5"/>
    <p:sldId id="297" r:id="rId6"/>
    <p:sldId id="287" r:id="rId7"/>
    <p:sldId id="296" r:id="rId8"/>
    <p:sldId id="285" r:id="rId9"/>
    <p:sldId id="294" r:id="rId10"/>
    <p:sldId id="295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773" y="7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ED7410E-498A-5DA5-8C8B-03CD6A0DBE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8DCFB97-F2A4-8E2A-2993-4E6F6DA2E6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D968-449F-435B-9B05-4F6B8240BDFD}" type="datetime1">
              <a:rPr lang="pt-PT" smtClean="0"/>
              <a:t>09/05/2023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5AB7CB1-57AA-1BF9-D92C-DF7FE821AF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91B0DD8-421E-19A1-C379-606C759E79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ECC64-07E3-4425-A38D-69A2BC91F7C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9803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fld id="{49D104F6-998E-4064-8B6A-1A19E1984B04}" type="datetime1">
              <a:rPr lang="pt-PT" noProof="0" smtClean="0"/>
              <a:pPr/>
              <a:t>09/05/2023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</a:lstStyle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US"/>
            </a:def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980D3DFC-11A7-4DDF-8AEE-A5ACE051EBF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944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91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51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938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858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Googl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Forma Googl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en-US" sz="6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lang="en-US" sz="20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pt-PT" noProof="0" dirty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Cronológic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Googl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Forma Googl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Forma Googl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Forma Googl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Forma Googl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/>
            </a:lvl2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</p:txBody>
      </p:sp>
      <p:sp>
        <p:nvSpPr>
          <p:cNvPr id="40" name="Marcador de Posição do Texto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/>
            </a:lvl2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</p:txBody>
      </p:sp>
      <p:sp>
        <p:nvSpPr>
          <p:cNvPr id="43" name="Marcador de Posição do Texto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/>
            </a:lvl2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</p:txBody>
      </p:sp>
      <p:sp>
        <p:nvSpPr>
          <p:cNvPr id="39" name="Marcador de Posição do Texto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/>
            </a:lvl2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</p:txBody>
      </p:sp>
      <p:sp>
        <p:nvSpPr>
          <p:cNvPr id="41" name="Marcador de Posição do Texto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/>
            </a:lvl2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Googl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Forma Googl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sz="2000" b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45152" y="2007884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n-U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/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US" sz="2000" b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0" name="Marcador de Posição de Conteúdo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645152" y="4093420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n-U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/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Forma Googl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Forma Googl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Posição do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1" name="Marcador de Posição de Conteú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32688" y="2944368"/>
            <a:ext cx="4604512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/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</p:txBody>
      </p:sp>
      <p:sp>
        <p:nvSpPr>
          <p:cNvPr id="20" name="Marcador de Posição do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3" name="Marcador de Posição de Conteú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600154" y="2944368"/>
            <a:ext cx="4608576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/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Trê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Forma Googl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Forma Googl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Forma Googl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Posição do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1" name="Marcador de Posição de Conteú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32688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/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</p:txBody>
      </p:sp>
      <p:sp>
        <p:nvSpPr>
          <p:cNvPr id="19" name="Marcador de Posição do Texto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715873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/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20" name="Marcador de Posição do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3" name="Marcador de Posição de Conteú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89914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U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U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U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US" sz="1100"/>
            </a:lvl4pPr>
            <a:lvl5pPr indent="-137160">
              <a:buSzPct val="50000"/>
              <a:defRPr lang="en-US" sz="11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Googl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Forma Googl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024" y="1783080"/>
            <a:ext cx="4959821" cy="1162762"/>
          </a:xfrm>
        </p:spPr>
        <p:txBody>
          <a:bodyPr rtlCol="0"/>
          <a:lstStyle>
            <a:lvl1pPr algn="l">
              <a:lnSpc>
                <a:spcPct val="90000"/>
              </a:lnSpc>
              <a:defRPr lang="en-US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buNone/>
              <a:defRPr lang="en-US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1888" y="2944368"/>
            <a:ext cx="4818888" cy="2130552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  <a:lvl2pPr>
              <a:defRPr lang="en-US" sz="1400"/>
            </a:lvl2pPr>
            <a:lvl3pPr>
              <a:defRPr lang="en-US" sz="1200"/>
            </a:lvl3pPr>
            <a:lvl4pPr>
              <a:defRPr lang="en-US" sz="1100"/>
            </a:lvl4pPr>
            <a:lvl5pPr>
              <a:defRPr lang="en-US" sz="1100"/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iga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Googl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Forma Googl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7048" y="1901952"/>
            <a:ext cx="4873752" cy="1709928"/>
          </a:xfrm>
        </p:spPr>
        <p:txBody>
          <a:bodyPr rtlCol="0" anchor="t">
            <a:noAutofit/>
          </a:bodyPr>
          <a:lstStyle>
            <a:lvl1pPr marL="0" indent="0" algn="l">
              <a:lnSpc>
                <a:spcPct val="90000"/>
              </a:lnSpc>
              <a:defRPr lang="en-US" sz="6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108960"/>
            <a:ext cx="3913632" cy="188366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lang="en-US" sz="16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pt-PT" noProof="0" dirty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Forma Googl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Forma Googl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Forma Googl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Forma Googl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Forma Googl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Marcador de Posição do Texto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0</a:t>
            </a:r>
          </a:p>
        </p:txBody>
      </p:sp>
      <p:sp>
        <p:nvSpPr>
          <p:cNvPr id="22" name="Marcador de Posição do Texto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0</a:t>
            </a:r>
          </a:p>
        </p:txBody>
      </p:sp>
      <p:sp>
        <p:nvSpPr>
          <p:cNvPr id="23" name="Marcador de Posição do Texto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0</a:t>
            </a:r>
          </a:p>
        </p:txBody>
      </p:sp>
      <p:sp>
        <p:nvSpPr>
          <p:cNvPr id="24" name="Marcador de Posição do Texto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0</a:t>
            </a:r>
          </a:p>
        </p:txBody>
      </p:sp>
      <p:sp>
        <p:nvSpPr>
          <p:cNvPr id="25" name="Marcador de Posição do Texto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0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02" y="432511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8" name="Marcador de Posição do Texto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2056" y="432670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9" name="Marcador de Posição do Texto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8328" y="431364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0" name="Marcador de Posição do Texto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7985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1" name="Marcador de Posição do Texto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6600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Googl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Forma Googl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719072"/>
            <a:ext cx="5038344" cy="1709928"/>
          </a:xfrm>
        </p:spPr>
        <p:txBody>
          <a:bodyPr rtlCol="0"/>
          <a:lstStyle>
            <a:lvl1pPr algn="l">
              <a:lnSpc>
                <a:spcPct val="90000"/>
              </a:lnSpc>
              <a:defRPr lang="en-US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n-US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89888" y="3054096"/>
            <a:ext cx="5010912" cy="2130552"/>
          </a:xfrm>
        </p:spPr>
        <p:txBody>
          <a:bodyPr rtlCol="0"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lang="en-US" sz="1600"/>
            </a:lvl1pPr>
            <a:lvl2pPr>
              <a:defRPr lang="en-US" sz="1400"/>
            </a:lvl2pPr>
            <a:lvl3pPr>
              <a:defRPr lang="en-US" sz="1200"/>
            </a:lvl3pPr>
            <a:lvl4pPr>
              <a:defRPr lang="en-US" sz="1100"/>
            </a:lvl4pPr>
            <a:lvl5pPr>
              <a:defRPr lang="en-US" sz="1100"/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Conexão Reta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cçã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1947672"/>
            <a:ext cx="3017520" cy="1938528"/>
          </a:xfrm>
        </p:spPr>
        <p:txBody>
          <a:bodyPr rtlCol="0" anchor="t"/>
          <a:lstStyle>
            <a:lvl1pPr algn="l">
              <a:defRPr lang="en-US" sz="6000"/>
            </a:lvl1pPr>
          </a:lstStyle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58952" y="4279392"/>
            <a:ext cx="2980944" cy="40233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8" name="Forma Googl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4632" y="1810512"/>
            <a:ext cx="11000232" cy="4160520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Googl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Forma Googl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2072" y="2322576"/>
            <a:ext cx="6473952" cy="1901952"/>
          </a:xfrm>
        </p:spPr>
        <p:txBody>
          <a:bodyPr rtlCol="0" anchor="ctr"/>
          <a:lstStyle>
            <a:lvl1pPr algn="l">
              <a:lnSpc>
                <a:spcPct val="90000"/>
              </a:lnSpc>
              <a:defRPr lang="en-US"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8" name="Marcador de Posição do Texto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rtlCol="0" anchor="t"/>
          <a:lstStyle>
            <a:lvl1pPr marL="0" indent="0">
              <a:buNone/>
              <a:defRPr lang="en-U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“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62072" y="4334256"/>
            <a:ext cx="2340864" cy="58521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 rtlCol="0"/>
          <a:lstStyle>
            <a:lvl1pPr marL="0" indent="0">
              <a:buNone/>
              <a:defRPr lang="en-U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”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Forma Googl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Forma Googl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Forma Googl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Forma Googl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28" name="Marcador de Posição do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022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0" name="Marcador de Posição da Imagem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31" name="Marcador de Posição do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856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2" name="Marcador de Posição do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3" name="Marcador de Posição da Imagem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34" name="Marcador de Posição do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364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5" name="Marcador de Posição do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6" name="Marcador de Posição da Imagem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37" name="Marcador de Posição do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7424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39319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7056552" y="6528812"/>
            <a:ext cx="3566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 dirty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a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Googl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Forma Googl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Forma Googl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Forma Googl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Forma Googl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Forma Googl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Forma Googl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Forma Googl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lang="en-US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28" name="Marcador de Posição do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022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6" name="Marcador de Posição do Texto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7" name="Marcador de Posição da Imagem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47" name="Marcador de Posição do Texto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022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29" name="Marcador de Posição do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0" name="Marcador de Posição da Imagem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31" name="Marcador de Posição do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856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8" name="Marcador de Posição do Texto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9" name="Marcador de Posição da Imagem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50" name="Marcador de Posição do Texto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19856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2" name="Marcador de Posição do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3" name="Marcador de Posição da Imagem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34" name="Marcador de Posição do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364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1" name="Marcador de Posição do Texto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2" name="Marcador de Posição da Imagem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53" name="Marcador de Posição do Texto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364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5" name="Marcador de Posição do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36" name="Marcador de Posição da Imagem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37" name="Marcador de Posição do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7424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4" name="Marcador de Posição do Texto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US" sz="16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5" name="Marcador de Posição da Imagem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US" sz="16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56" name="Marcador de Posição do Texto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07424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US" sz="12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1947672"/>
            <a:ext cx="3209544" cy="2862072"/>
          </a:xfrm>
        </p:spPr>
        <p:txBody>
          <a:bodyPr rtlCol="0" anchor="ctr"/>
          <a:lstStyle>
            <a:lvl1pPr algn="l">
              <a:defRPr lang="en-US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Forma Googl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Forma Googl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Forma Googl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Forma Googl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Forma Googl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Forma Googl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Forma Googl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Forma Googl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Forma Googl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Forma Googl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Forma Googl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Forma Googl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Forma Googl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Forma Googl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Forma Googl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Forma Googl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Forma Googl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Forma Googl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Forma Googl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Forma Googl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Marcador de Posição da Imagem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53" name="Marcador de Posição do Texto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9864" y="457200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8" name="Marcador de Posição do Texto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69864" y="780642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8" name="Marcador de Posição da Imagem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54" name="Marcador de Posição do Texto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69864" y="1746504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9" name="Marcador de Posição do Texto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69864" y="2069946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9" name="Marcador de Posição da Imagem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55" name="Marcador de Posição do Texto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9864" y="3035808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0" name="Marcador de Posição do Texto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69864" y="3359250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0" name="Marcador de Posição da Imagem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56" name="Marcador de Posição do Texto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69864" y="4325112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1" name="Marcador de Posição do Texto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69864" y="4648554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1" name="Marcador de Posição da Imagem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US" sz="900"/>
            </a:lvl1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57" name="Marcador de Posição do Texto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69864" y="5614416"/>
            <a:ext cx="3840480" cy="338328"/>
          </a:xfrm>
        </p:spPr>
        <p:txBody>
          <a:bodyPr rtlCol="0"/>
          <a:lstStyle>
            <a:lvl1pPr marL="0" indent="0">
              <a:buNone/>
              <a:defRPr lang="en-US" sz="2000"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2" name="Marcador de Posição do Texto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69864" y="5937858"/>
            <a:ext cx="5029200" cy="338328"/>
          </a:xfrm>
        </p:spPr>
        <p:txBody>
          <a:bodyPr rtlCol="0"/>
          <a:lstStyle>
            <a:lvl1pPr marL="0" indent="0">
              <a:buNone/>
              <a:defRPr lang="en-US" sz="1600">
                <a:latin typeface="+mn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n-US" sz="1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PT" noProof="0" dirty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n-US" sz="1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PT" noProof="0" dirty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n-US" sz="1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8D0AFDD5-844D-364D-8AEC-50CF4D36D55D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39319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7056559" y="6528812"/>
            <a:ext cx="35661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sz="5200"/>
              <a:t>Trabalho Prático 1 - TDV</a:t>
            </a:r>
            <a:endParaRPr lang="pt-PT" sz="5200" dirty="0"/>
          </a:p>
        </p:txBody>
      </p:sp>
      <p:sp>
        <p:nvSpPr>
          <p:cNvPr id="26" name="Subtítulo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1246406"/>
          </a:xfrm>
        </p:spPr>
        <p:txBody>
          <a:bodyPr rtlCol="0"/>
          <a:lstStyle>
            <a:defPPr>
              <a:defRPr lang="en-US"/>
            </a:defPPr>
          </a:lstStyle>
          <a:p>
            <a:pPr algn="l"/>
            <a:r>
              <a:rPr lang="pt-PT" b="0" i="0">
                <a:solidFill>
                  <a:srgbClr val="1F2328"/>
                </a:solidFill>
                <a:effectLst/>
                <a:latin typeface="-apple-system"/>
              </a:rPr>
              <a:t>Ismael Tenda - 25964</a:t>
            </a:r>
          </a:p>
          <a:p>
            <a:pPr algn="l"/>
            <a:r>
              <a:rPr lang="pt-PT" b="0" i="0">
                <a:solidFill>
                  <a:srgbClr val="1F2328"/>
                </a:solidFill>
                <a:effectLst/>
                <a:latin typeface="-apple-system"/>
              </a:rPr>
              <a:t>José Ferreira - 25958</a:t>
            </a:r>
          </a:p>
          <a:p>
            <a:pPr algn="l"/>
            <a:r>
              <a:rPr lang="pt-PT" b="0" i="0">
                <a:solidFill>
                  <a:srgbClr val="1F2328"/>
                </a:solidFill>
                <a:effectLst/>
                <a:latin typeface="-apple-system"/>
              </a:rPr>
              <a:t>Rui Costa - 25959</a:t>
            </a:r>
          </a:p>
          <a:p>
            <a:pPr rtl="0"/>
            <a:endParaRPr lang="pt-PT" dirty="0"/>
          </a:p>
        </p:txBody>
      </p:sp>
      <p:pic>
        <p:nvPicPr>
          <p:cNvPr id="12" name="Marcador de Posição da Imagem 11" descr="Uma imagem com texto&#10;&#10;Descrição gerada automaticamente">
            <a:extLst>
              <a:ext uri="{FF2B5EF4-FFF2-40B4-BE49-F238E27FC236}">
                <a16:creationId xmlns:a16="http://schemas.microsoft.com/office/drawing/2014/main" id="{764913C0-DD93-51B6-F0BE-7B55B7A304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6737" r="267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B9C7-1A11-06A8-06BE-5B250FF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081A81-6BF7-66A8-9644-D42400462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/>
              <a:t>1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A37A0A-4304-6214-71AF-E8E19029DC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2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8717F6E-6E7C-E3B6-8C2C-51C95C8F8D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PT" dirty="0"/>
              <a:t>3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72C8F442-4AFF-6010-B39A-D38FA35820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/>
              <a:t>4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44FEC7D2-FD9D-3D84-38BA-E536B2517D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/>
              <a:t>5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C9CC4216-A55F-7555-E78C-9E77FA5F12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FF4E613B-53AC-8FD3-15F3-CD97C43966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1187690"/>
          </a:xfrm>
        </p:spPr>
        <p:txBody>
          <a:bodyPr/>
          <a:lstStyle/>
          <a:p>
            <a:r>
              <a:rPr lang="pt-PT" dirty="0"/>
              <a:t>Análise do código</a:t>
            </a:r>
          </a:p>
          <a:p>
            <a:endParaRPr lang="pt-PT" dirty="0"/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9F321193-BC62-4C82-8C3E-BFDED3188B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1107444"/>
          </a:xfrm>
        </p:spPr>
        <p:txBody>
          <a:bodyPr/>
          <a:lstStyle/>
          <a:p>
            <a:r>
              <a:rPr lang="pt-PT" dirty="0"/>
              <a:t>Demonstra-ção do jogo</a:t>
            </a:r>
          </a:p>
          <a:p>
            <a:endParaRPr lang="pt-PT" dirty="0"/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22437D3E-9809-B751-5230-66AF8F198C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8794570C-3E57-8BE8-0D37-B8F4E08A1E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PT" dirty="0"/>
              <a:t>Questões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41604A21-7D03-6345-4D49-336855F9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86C61EBB-41FC-8DB6-0BC3-E5EF18ED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sz="1000" dirty="0"/>
              <a:t>Trabalho Prático 1 - TDV</a:t>
            </a:r>
            <a:endParaRPr lang="pt-PT" noProof="0" dirty="0"/>
          </a:p>
        </p:txBody>
      </p:sp>
      <p:sp>
        <p:nvSpPr>
          <p:cNvPr id="15" name="Marcador de Posição da Data 14">
            <a:extLst>
              <a:ext uri="{FF2B5EF4-FFF2-40B4-BE49-F238E27FC236}">
                <a16:creationId xmlns:a16="http://schemas.microsoft.com/office/drawing/2014/main" id="{E5B4D126-9371-06BA-727D-92480CA0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PT" noProof="0" dirty="0"/>
              <a:t>DE 2023</a:t>
            </a:r>
          </a:p>
        </p:txBody>
      </p:sp>
    </p:spTree>
    <p:extLst>
      <p:ext uri="{BB962C8B-B14F-4D97-AF65-F5344CB8AC3E}">
        <p14:creationId xmlns:p14="http://schemas.microsoft.com/office/powerpoint/2010/main" val="314370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/>
              <a:t>Introdução</a:t>
            </a:r>
            <a:br>
              <a:rPr lang="pt-PT">
                <a:sym typeface="DM Sans Medium"/>
              </a:rPr>
            </a:b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marL="53975" indent="219075" rtl="0"/>
            <a:r>
              <a:rPr lang="pt-PT"/>
              <a:t> No âmbito da disciplina este projeto tem como objetivo o estudo e a análise de um jogo desenvolvido em monogame.</a:t>
            </a:r>
          </a:p>
          <a:p>
            <a:pPr marL="53975" indent="219075" rtl="0"/>
            <a:r>
              <a:rPr lang="pt-PT"/>
              <a:t>O jogo escolhido para este projeto chama-se “Saitama”.</a:t>
            </a:r>
          </a:p>
          <a:p>
            <a:pPr rtl="0"/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8D0AFDD5-844D-364D-8AEC-50CF4D36D55D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13" name="Marcador de Posição da Imagem 12" descr="Uma imagem com alinhado, motor, vários&#10;&#10;Descrição gerada automaticamente">
            <a:extLst>
              <a:ext uri="{FF2B5EF4-FFF2-40B4-BE49-F238E27FC236}">
                <a16:creationId xmlns:a16="http://schemas.microsoft.com/office/drawing/2014/main" id="{3E45EE5B-1766-046D-BCA6-9405D2FEC6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9455" t="3" r="6818" b="265"/>
          <a:stretch/>
        </p:blipFill>
        <p:spPr>
          <a:xfrm>
            <a:off x="8296656" y="0"/>
            <a:ext cx="3895344" cy="6840000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3C342-32DA-8DD5-D6CD-0632F12C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código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C12AED-D432-F4AA-D19F-24525A8A78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Program</a:t>
            </a:r>
          </a:p>
        </p:txBody>
      </p:sp>
      <p:pic>
        <p:nvPicPr>
          <p:cNvPr id="28" name="Marcador de Posição da Imagem 27" descr="Uma imagem com texto, captura de ecrã, cobertura&#10;&#10;Descrição gerada automaticamente">
            <a:extLst>
              <a:ext uri="{FF2B5EF4-FFF2-40B4-BE49-F238E27FC236}">
                <a16:creationId xmlns:a16="http://schemas.microsoft.com/office/drawing/2014/main" id="{86DAF492-2586-3EA2-2309-FAC8584806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298" b="13298"/>
          <a:stretch>
            <a:fillRect/>
          </a:stretch>
        </p:blipFill>
        <p:spPr/>
      </p:pic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E5D0BEC-FA4E-70F3-EF95-B32A07C2AD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77356" y="4242816"/>
            <a:ext cx="2514600" cy="2084832"/>
          </a:xfrm>
        </p:spPr>
        <p:txBody>
          <a:bodyPr/>
          <a:lstStyle/>
          <a:p>
            <a:r>
              <a:rPr lang="pt-PT" dirty="0"/>
              <a:t>Button</a:t>
            </a:r>
          </a:p>
        </p:txBody>
      </p:sp>
      <p:pic>
        <p:nvPicPr>
          <p:cNvPr id="36" name="Marcador de Posição da Imagem 35" descr="Uma imagem com texto&#10;&#10;Descrição gerada automaticamente">
            <a:extLst>
              <a:ext uri="{FF2B5EF4-FFF2-40B4-BE49-F238E27FC236}">
                <a16:creationId xmlns:a16="http://schemas.microsoft.com/office/drawing/2014/main" id="{06DB3C7A-6952-EBC0-935F-08376635F969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 t="9033" b="9033"/>
          <a:stretch>
            <a:fillRect/>
          </a:stretch>
        </p:blipFill>
        <p:spPr>
          <a:xfrm>
            <a:off x="6291072" y="4242816"/>
            <a:ext cx="2487168" cy="1280160"/>
          </a:xfrm>
        </p:spPr>
      </p:pic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D8AFADBB-09F1-8248-4DD0-A88757A79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/>
              <a:t>ScoreManager</a:t>
            </a:r>
          </a:p>
        </p:txBody>
      </p:sp>
      <p:pic>
        <p:nvPicPr>
          <p:cNvPr id="30" name="Marcador de Posição da Imagem 29" descr="Uma imagem com texto&#10;&#10;Descrição gerada automaticamente">
            <a:extLst>
              <a:ext uri="{FF2B5EF4-FFF2-40B4-BE49-F238E27FC236}">
                <a16:creationId xmlns:a16="http://schemas.microsoft.com/office/drawing/2014/main" id="{3E4582AA-70E8-4094-3326-0E2CECF15A7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l="8701" r="8701"/>
          <a:stretch>
            <a:fillRect/>
          </a:stretch>
        </p:blipFill>
        <p:spPr/>
      </p:pic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2B26D39A-A523-F659-6DE5-5268144703A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t-PT" dirty="0"/>
              <a:t>Game1</a:t>
            </a:r>
          </a:p>
        </p:txBody>
      </p:sp>
      <p:pic>
        <p:nvPicPr>
          <p:cNvPr id="38" name="Marcador de Posição da Imagem 37" descr="Uma imagem com texto&#10;&#10;Descrição gerada automaticamente">
            <a:extLst>
              <a:ext uri="{FF2B5EF4-FFF2-40B4-BE49-F238E27FC236}">
                <a16:creationId xmlns:a16="http://schemas.microsoft.com/office/drawing/2014/main" id="{E287DF74-84BB-D849-AD35-CA8CA9FB9B5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/>
          <a:srcRect t="15256" b="15256"/>
          <a:stretch>
            <a:fillRect/>
          </a:stretch>
        </p:blipFill>
        <p:spPr/>
      </p:pic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391E2A5C-9D4D-3066-0A47-98E8B85FF6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PT" dirty="0"/>
              <a:t>Score</a:t>
            </a:r>
          </a:p>
        </p:txBody>
      </p:sp>
      <p:pic>
        <p:nvPicPr>
          <p:cNvPr id="32" name="Marcador de Posição da Imagem 31" descr="Uma imagem com texto&#10;&#10;Descrição gerada automaticamente">
            <a:extLst>
              <a:ext uri="{FF2B5EF4-FFF2-40B4-BE49-F238E27FC236}">
                <a16:creationId xmlns:a16="http://schemas.microsoft.com/office/drawing/2014/main" id="{A4B8C2AF-78FB-1928-213D-8BFA0ACB7DC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/>
          <a:srcRect t="12045" b="12045"/>
          <a:stretch>
            <a:fillRect/>
          </a:stretch>
        </p:blipFill>
        <p:spPr/>
      </p:pic>
      <p:sp>
        <p:nvSpPr>
          <p:cNvPr id="21" name="Marcador de Posição do Texto 20">
            <a:extLst>
              <a:ext uri="{FF2B5EF4-FFF2-40B4-BE49-F238E27FC236}">
                <a16:creationId xmlns:a16="http://schemas.microsoft.com/office/drawing/2014/main" id="{1500A320-EF1C-19ED-85BE-C5F490C3BD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PT" dirty="0"/>
              <a:t>GameState</a:t>
            </a:r>
          </a:p>
        </p:txBody>
      </p:sp>
      <p:pic>
        <p:nvPicPr>
          <p:cNvPr id="34" name="Marcador de Posição da Imagem 33" descr="Uma imagem com texto&#10;&#10;Descrição gerada automaticamente">
            <a:extLst>
              <a:ext uri="{FF2B5EF4-FFF2-40B4-BE49-F238E27FC236}">
                <a16:creationId xmlns:a16="http://schemas.microsoft.com/office/drawing/2014/main" id="{7F8228EA-5A08-CEB3-2FE9-DBBFDCFA9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7"/>
          <a:srcRect t="21002" b="210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51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76" y="1945432"/>
            <a:ext cx="4810540" cy="2848263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dirty="0"/>
              <a:t>Demons-</a:t>
            </a:r>
            <a:br>
              <a:rPr lang="pt-PT" dirty="0"/>
            </a:br>
            <a:r>
              <a:rPr lang="pt-PT" dirty="0"/>
              <a:t>tração do</a:t>
            </a:r>
            <a:br>
              <a:rPr lang="pt-PT" dirty="0"/>
            </a:br>
            <a:r>
              <a:rPr lang="pt-PT" dirty="0"/>
              <a:t>Jogo</a:t>
            </a:r>
          </a:p>
        </p:txBody>
      </p:sp>
      <p:pic>
        <p:nvPicPr>
          <p:cNvPr id="5" name="Marcador de Posição da Imagem 4" descr="Uma imagem com texto, ar livre, céu, natureza&#10;&#10;Descrição gerada automaticamente">
            <a:extLst>
              <a:ext uri="{FF2B5EF4-FFF2-40B4-BE49-F238E27FC236}">
                <a16:creationId xmlns:a16="http://schemas.microsoft.com/office/drawing/2014/main" id="{4097AB33-9108-9C14-39EA-5143ED2C01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9975" r="19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</p:spPr>
        <p:txBody>
          <a:bodyPr rtlCol="0" anchor="t">
            <a:normAutofit/>
          </a:bodyPr>
          <a:lstStyle>
            <a:defPPr>
              <a:defRPr lang="en-US"/>
            </a:defPPr>
          </a:lstStyle>
          <a:p>
            <a:pPr rtl="0">
              <a:lnSpc>
                <a:spcPct val="90000"/>
              </a:lnSpc>
            </a:pPr>
            <a:r>
              <a:rPr lang="pt-PT" sz="3300"/>
              <a:t>Resumo</a:t>
            </a:r>
            <a:br>
              <a:rPr lang="pt-PT" sz="3300"/>
            </a:br>
            <a:endParaRPr lang="pt-PT" sz="3300"/>
          </a:p>
        </p:txBody>
      </p:sp>
      <p:pic>
        <p:nvPicPr>
          <p:cNvPr id="6" name="Marcador de Posição da Imagem 5" descr="Uma imagem com texto, pôr do sol, sinalizar, esguro&#10;&#10;Descrição gerada automaticamente">
            <a:extLst>
              <a:ext uri="{FF2B5EF4-FFF2-40B4-BE49-F238E27FC236}">
                <a16:creationId xmlns:a16="http://schemas.microsoft.com/office/drawing/2014/main" id="{ECFF25A5-A339-4B82-3A78-2145DE31D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" b="35896"/>
          <a:stretch/>
        </p:blipFill>
        <p:spPr>
          <a:xfrm>
            <a:off x="484632" y="1810512"/>
            <a:ext cx="11000232" cy="4160520"/>
          </a:xfrm>
          <a:noFill/>
        </p:spPr>
      </p:pic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>
              <a:spcAft>
                <a:spcPts val="600"/>
              </a:spcAft>
            </a:pPr>
            <a:fld id="{8D0AFDD5-844D-364D-8AEC-50CF4D36D55D}" type="slidenum">
              <a:rPr lang="pt-PT" smtClean="0"/>
              <a:pPr rtl="0">
                <a:spcAft>
                  <a:spcPts val="600"/>
                </a:spcAft>
              </a:pPr>
              <a:t>6</a:t>
            </a:fld>
            <a:endParaRPr lang="pt-PT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FBE560E-C115-CAB8-C101-6E42AD76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PT" sz="1000" dirty="0"/>
              <a:t>Trabalho Prático 1 - TDV</a:t>
            </a:r>
            <a:endParaRPr lang="pt-PT" noProof="0" dirty="0"/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69FBF25B-791C-141B-C219-FDE37140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noProof="0" dirty="0"/>
              <a:t>DE 2023</a:t>
            </a:r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pt-PT" dirty="0"/>
              <a:t>Questões</a:t>
            </a:r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pt-PT" dirty="0"/>
          </a:p>
          <a:p>
            <a:pPr rtl="0"/>
            <a:endParaRPr lang="pt-PT" dirty="0"/>
          </a:p>
        </p:txBody>
      </p:sp>
      <p:pic>
        <p:nvPicPr>
          <p:cNvPr id="5" name="Marcador de Posição da Imagem 4" descr="Uma imagem com texto&#10;&#10;Descrição gerada automaticamente">
            <a:extLst>
              <a:ext uri="{FF2B5EF4-FFF2-40B4-BE49-F238E27FC236}">
                <a16:creationId xmlns:a16="http://schemas.microsoft.com/office/drawing/2014/main" id="{9C535236-AD91-B7E7-D3D7-21ECFDF712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58" r="235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79793_TF11429527_Win32" id="{766348DA-DC27-44CB-A4E6-5755D677D845}" vid="{2A49468D-CD9E-4C72-B2E7-34969E5B95F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8FFB1B-121F-42B3-9505-C362C5545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Geometria moderna</Template>
  <TotalTime>350</TotalTime>
  <Words>106</Words>
  <Application>Microsoft Office PowerPoint</Application>
  <PresentationFormat>Ecrã Panorâmico</PresentationFormat>
  <Paragraphs>40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Century Gothic</vt:lpstr>
      <vt:lpstr>Karla</vt:lpstr>
      <vt:lpstr>Univers Condensed Light</vt:lpstr>
      <vt:lpstr>Tema do Office</vt:lpstr>
      <vt:lpstr>Trabalho Prático 1 - TDV</vt:lpstr>
      <vt:lpstr>Índice</vt:lpstr>
      <vt:lpstr>Introdução </vt:lpstr>
      <vt:lpstr>Análise de código</vt:lpstr>
      <vt:lpstr>Demons- tração do Jogo</vt:lpstr>
      <vt:lpstr>Resumo </vt:lpstr>
      <vt:lpstr>Questões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1 - TDV</dc:title>
  <dc:creator>Ismael Morais</dc:creator>
  <cp:lastModifiedBy>Ismael Morais</cp:lastModifiedBy>
  <cp:revision>6</cp:revision>
  <dcterms:created xsi:type="dcterms:W3CDTF">2023-05-08T17:17:00Z</dcterms:created>
  <dcterms:modified xsi:type="dcterms:W3CDTF">2023-05-09T14:41:07Z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