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5" d="100"/>
          <a:sy n="25" d="100"/>
        </p:scale>
        <p:origin x="2460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A154-2082-48CE-AFC7-34496D09B057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495D-41F1-45A2-927F-6BB3992E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8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A154-2082-48CE-AFC7-34496D09B057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495D-41F1-45A2-927F-6BB3992E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7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A154-2082-48CE-AFC7-34496D09B057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495D-41F1-45A2-927F-6BB3992E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6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A154-2082-48CE-AFC7-34496D09B057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495D-41F1-45A2-927F-6BB3992E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8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A154-2082-48CE-AFC7-34496D09B057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495D-41F1-45A2-927F-6BB3992E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7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A154-2082-48CE-AFC7-34496D09B057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495D-41F1-45A2-927F-6BB3992E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6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A154-2082-48CE-AFC7-34496D09B057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495D-41F1-45A2-927F-6BB3992E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A154-2082-48CE-AFC7-34496D09B057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495D-41F1-45A2-927F-6BB3992E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0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A154-2082-48CE-AFC7-34496D09B057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495D-41F1-45A2-927F-6BB3992E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3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A154-2082-48CE-AFC7-34496D09B057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495D-41F1-45A2-927F-6BB3992E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A154-2082-48CE-AFC7-34496D09B057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495D-41F1-45A2-927F-6BB3992E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8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3A154-2082-48CE-AFC7-34496D09B057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B495D-41F1-45A2-927F-6BB3992E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1829" y="-713541"/>
            <a:ext cx="22394488" cy="14257584"/>
          </a:xfrm>
          <a:prstGeom prst="rect">
            <a:avLst/>
          </a:prstGeom>
          <a:solidFill>
            <a:srgbClr val="13202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88013" y="1878747"/>
            <a:ext cx="7560840" cy="10729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ysClr val="windowText" lastClr="000000"/>
                </a:solidFill>
              </a:rPr>
              <a:t>PP</a:t>
            </a:r>
          </a:p>
          <a:p>
            <a:pPr algn="ctr"/>
            <a:r>
              <a:rPr lang="en-US" sz="13800" dirty="0" smtClean="0">
                <a:solidFill>
                  <a:sysClr val="windowText" lastClr="000000"/>
                </a:solidFill>
              </a:rPr>
              <a:t>567.33</a:t>
            </a:r>
          </a:p>
          <a:p>
            <a:pPr algn="ctr"/>
            <a:r>
              <a:rPr lang="en-US" sz="13800" dirty="0" smtClean="0">
                <a:solidFill>
                  <a:sysClr val="windowText" lastClr="000000"/>
                </a:solidFill>
              </a:rPr>
              <a:t>Am5231</a:t>
            </a:r>
          </a:p>
          <a:p>
            <a:pPr algn="ctr"/>
            <a:r>
              <a:rPr lang="en-US" sz="13800" dirty="0" smtClean="0">
                <a:solidFill>
                  <a:sysClr val="windowText" lastClr="000000"/>
                </a:solidFill>
              </a:rPr>
              <a:t>1960</a:t>
            </a:r>
            <a:endParaRPr lang="en-US" sz="13800" dirty="0">
              <a:solidFill>
                <a:sysClr val="windowText" lastClr="000000"/>
              </a:solidFill>
            </a:endParaRPr>
          </a:p>
        </p:txBody>
      </p:sp>
      <p:sp>
        <p:nvSpPr>
          <p:cNvPr id="6" name="Striped Right Arrow 5"/>
          <p:cNvSpPr/>
          <p:nvPr/>
        </p:nvSpPr>
        <p:spPr>
          <a:xfrm>
            <a:off x="10723600" y="3329223"/>
            <a:ext cx="4104456" cy="1872208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riped Right Arrow 6"/>
          <p:cNvSpPr/>
          <p:nvPr/>
        </p:nvSpPr>
        <p:spPr>
          <a:xfrm>
            <a:off x="10793884" y="5243341"/>
            <a:ext cx="4104456" cy="1872208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828056" y="3439712"/>
            <a:ext cx="8546132" cy="171980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ysClr val="windowText" lastClr="000000"/>
                </a:solidFill>
              </a:rPr>
              <a:t>Section</a:t>
            </a:r>
            <a:endParaRPr lang="en-US" sz="88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943304" y="5576741"/>
            <a:ext cx="8430884" cy="171980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ysClr val="windowText" lastClr="000000"/>
                </a:solidFill>
              </a:rPr>
              <a:t>DDC Number</a:t>
            </a:r>
            <a:endParaRPr lang="en-US" sz="8800" dirty="0">
              <a:solidFill>
                <a:sysClr val="windowText" lastClr="000000"/>
              </a:solidFill>
            </a:endParaRPr>
          </a:p>
        </p:txBody>
      </p:sp>
      <p:sp>
        <p:nvSpPr>
          <p:cNvPr id="10" name="Striped Right Arrow 9"/>
          <p:cNvSpPr/>
          <p:nvPr/>
        </p:nvSpPr>
        <p:spPr>
          <a:xfrm>
            <a:off x="10838848" y="7296549"/>
            <a:ext cx="4104456" cy="1872208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943303" y="7658694"/>
            <a:ext cx="8430885" cy="171980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ysClr val="windowText" lastClr="000000"/>
                </a:solidFill>
              </a:rPr>
              <a:t>Author’s Number</a:t>
            </a:r>
            <a:endParaRPr lang="en-US" sz="8800" dirty="0">
              <a:solidFill>
                <a:sysClr val="windowText" lastClr="000000"/>
              </a:solidFill>
            </a:endParaRPr>
          </a:p>
        </p:txBody>
      </p:sp>
      <p:sp>
        <p:nvSpPr>
          <p:cNvPr id="12" name="Striped Right Arrow 11"/>
          <p:cNvSpPr/>
          <p:nvPr/>
        </p:nvSpPr>
        <p:spPr>
          <a:xfrm>
            <a:off x="10838847" y="9606058"/>
            <a:ext cx="4104456" cy="1872208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943303" y="9716547"/>
            <a:ext cx="8546132" cy="171980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ysClr val="windowText" lastClr="000000"/>
                </a:solidFill>
              </a:rPr>
              <a:t>Publication Date</a:t>
            </a:r>
            <a:endParaRPr lang="en-US" sz="88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056007" y="-228941"/>
            <a:ext cx="8546132" cy="171980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rgbClr val="002060"/>
                </a:solidFill>
              </a:rPr>
              <a:t>CALL NUMBER</a:t>
            </a:r>
            <a:endParaRPr lang="en-US" sz="8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09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97000" y="3060700"/>
            <a:ext cx="2755900" cy="1676400"/>
          </a:xfrm>
          <a:prstGeom prst="rect">
            <a:avLst/>
          </a:prstGeom>
          <a:solidFill>
            <a:srgbClr val="1320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544" y="1825625"/>
            <a:ext cx="6344947" cy="4041775"/>
          </a:xfrm>
        </p:spPr>
      </p:pic>
    </p:spTree>
    <p:extLst>
      <p:ext uri="{BB962C8B-B14F-4D97-AF65-F5344CB8AC3E}">
        <p14:creationId xmlns:p14="http://schemas.microsoft.com/office/powerpoint/2010/main" val="2328000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13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Ismael Langit</dc:creator>
  <cp:lastModifiedBy>Ismael Langit</cp:lastModifiedBy>
  <cp:revision>4</cp:revision>
  <dcterms:created xsi:type="dcterms:W3CDTF">2017-04-04T10:31:47Z</dcterms:created>
  <dcterms:modified xsi:type="dcterms:W3CDTF">2017-04-04T12:02:48Z</dcterms:modified>
</cp:coreProperties>
</file>