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42"/>
    <a:srgbClr val="F6F7BB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660"/>
  </p:normalViewPr>
  <p:slideViewPr>
    <p:cSldViewPr>
      <p:cViewPr varScale="1">
        <p:scale>
          <a:sx n="27" d="100"/>
          <a:sy n="27" d="100"/>
        </p:scale>
        <p:origin x="162" y="456"/>
      </p:cViewPr>
      <p:guideLst>
        <p:guide orient="horz" pos="4310"/>
        <p:guide pos="13608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31/03/2017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604" y="719857"/>
            <a:ext cx="13321480" cy="12241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702366" y="2850526"/>
            <a:ext cx="914400" cy="914400"/>
            <a:chOff x="25275108" y="1009135"/>
            <a:chExt cx="634254" cy="4248000"/>
          </a:xfrm>
        </p:grpSpPr>
        <p:sp>
          <p:nvSpPr>
            <p:cNvPr id="9" name="Rectangle 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720608" y="298529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Book Shelves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02366" y="4020268"/>
            <a:ext cx="914400" cy="914400"/>
          </a:xfrm>
          <a:prstGeom prst="rect">
            <a:avLst/>
          </a:prstGeom>
          <a:solidFill>
            <a:srgbClr val="F8FC4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13720608" y="4112275"/>
            <a:ext cx="748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Authorized Area /Staff Area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02366" y="5252860"/>
            <a:ext cx="914400" cy="914400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13753828" y="532836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Baggage Counter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712275" y="642250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/>
          <p:cNvSpPr txBox="1"/>
          <p:nvPr/>
        </p:nvSpPr>
        <p:spPr>
          <a:xfrm>
            <a:off x="13753828" y="635505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Men’s CR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12275" y="7655100"/>
            <a:ext cx="912656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13753828" y="769457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Women’s CR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710531" y="9010230"/>
            <a:ext cx="914400" cy="914400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3848078" y="9087773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Stairs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57" y="10498070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863081" y="10509299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Door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24964" y="1563773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LEGENDS: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rgbClr val="F8FC4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rgbClr val="F8FC4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99" y="10546416"/>
            <a:ext cx="542591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rgbClr val="00B0F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rgbClr val="F8FC4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92948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065196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001300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86539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rgbClr val="F8FC42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0945516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1881620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2889732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389784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4905956" y="8244456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92" y="10584953"/>
            <a:ext cx="542591" cy="542591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7809000" y="792337"/>
            <a:ext cx="612000" cy="4248000"/>
            <a:chOff x="25275108" y="1009135"/>
            <a:chExt cx="634254" cy="4248000"/>
          </a:xfrm>
        </p:grpSpPr>
        <p:sp>
          <p:nvSpPr>
            <p:cNvPr id="287" name="Rectangle 2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745104" y="755474"/>
            <a:ext cx="612000" cy="4248000"/>
            <a:chOff x="25275108" y="1009135"/>
            <a:chExt cx="634254" cy="4248000"/>
          </a:xfrm>
        </p:grpSpPr>
        <p:sp>
          <p:nvSpPr>
            <p:cNvPr id="299" name="Rectangle 2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717272" y="792337"/>
            <a:ext cx="612000" cy="4248000"/>
            <a:chOff x="25275108" y="1009135"/>
            <a:chExt cx="634254" cy="4248000"/>
          </a:xfrm>
        </p:grpSpPr>
        <p:sp>
          <p:nvSpPr>
            <p:cNvPr id="302" name="Rectangle 3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653376" y="792337"/>
            <a:ext cx="612000" cy="4248000"/>
            <a:chOff x="25275108" y="1009135"/>
            <a:chExt cx="634254" cy="4248000"/>
          </a:xfrm>
        </p:grpSpPr>
        <p:sp>
          <p:nvSpPr>
            <p:cNvPr id="305" name="Rectangle 3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1625424" y="792337"/>
            <a:ext cx="612000" cy="4248000"/>
            <a:chOff x="25275108" y="1009135"/>
            <a:chExt cx="634254" cy="4248000"/>
          </a:xfrm>
        </p:grpSpPr>
        <p:sp>
          <p:nvSpPr>
            <p:cNvPr id="311" name="Rectangle 3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2597592" y="792337"/>
            <a:ext cx="612000" cy="4248000"/>
            <a:chOff x="25275108" y="1009135"/>
            <a:chExt cx="634254" cy="4248000"/>
          </a:xfrm>
        </p:grpSpPr>
        <p:sp>
          <p:nvSpPr>
            <p:cNvPr id="314" name="Rectangle 3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533696" y="792337"/>
            <a:ext cx="612000" cy="4248000"/>
            <a:chOff x="25275108" y="1009135"/>
            <a:chExt cx="634254" cy="4248000"/>
          </a:xfrm>
        </p:grpSpPr>
        <p:sp>
          <p:nvSpPr>
            <p:cNvPr id="317" name="Rectangle 31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4541808" y="792337"/>
            <a:ext cx="612000" cy="4248000"/>
            <a:chOff x="25275108" y="1009135"/>
            <a:chExt cx="634254" cy="4248000"/>
          </a:xfrm>
        </p:grpSpPr>
        <p:sp>
          <p:nvSpPr>
            <p:cNvPr id="320" name="Rectangle 31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3812616" y="792337"/>
            <a:ext cx="612000" cy="4248000"/>
            <a:chOff x="25275108" y="1009135"/>
            <a:chExt cx="634254" cy="4248000"/>
          </a:xfrm>
        </p:grpSpPr>
        <p:sp>
          <p:nvSpPr>
            <p:cNvPr id="323" name="Rectangle 32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20728" y="792337"/>
            <a:ext cx="612000" cy="4248000"/>
            <a:chOff x="25275108" y="1009135"/>
            <a:chExt cx="634254" cy="4248000"/>
          </a:xfrm>
        </p:grpSpPr>
        <p:sp>
          <p:nvSpPr>
            <p:cNvPr id="326" name="Rectangle 32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828840" y="827954"/>
            <a:ext cx="612000" cy="4248000"/>
            <a:chOff x="25275108" y="1009135"/>
            <a:chExt cx="634254" cy="4248000"/>
          </a:xfrm>
        </p:grpSpPr>
        <p:sp>
          <p:nvSpPr>
            <p:cNvPr id="329" name="Rectangle 32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836952" y="792337"/>
            <a:ext cx="612000" cy="4248000"/>
            <a:chOff x="25275108" y="1009135"/>
            <a:chExt cx="634254" cy="4248000"/>
          </a:xfrm>
        </p:grpSpPr>
        <p:sp>
          <p:nvSpPr>
            <p:cNvPr id="332" name="Rectangle 33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5914068" y="8244456"/>
            <a:ext cx="540000" cy="4248000"/>
            <a:chOff x="25275108" y="1009135"/>
            <a:chExt cx="634254" cy="4248000"/>
          </a:xfrm>
        </p:grpSpPr>
        <p:sp>
          <p:nvSpPr>
            <p:cNvPr id="350" name="Rectangle 34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31466" y="641002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515295" y="6209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35213" y="628409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57559" y="6579785"/>
            <a:ext cx="2852901" cy="146544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79444" y="6745642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269398" y="636520"/>
            <a:ext cx="1641061" cy="6138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90852" y="585137"/>
            <a:ext cx="1321960" cy="6138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715268" y="870689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995188" y="870689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555028" y="870689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275108" y="870689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454599" y="88599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906485" y="1240827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906485" y="3288441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689133"/>
            <a:ext cx="3032720" cy="5287308"/>
          </a:xfrm>
          <a:prstGeom prst="rect">
            <a:avLst/>
          </a:prstGeom>
          <a:solidFill>
            <a:srgbClr val="F8FC42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808043"/>
            <a:ext cx="3074080" cy="5657230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60012" y="7925150"/>
            <a:ext cx="18138559" cy="554012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rgbClr val="F8FC42"/>
          </a:solidFill>
          <a:ln w="5715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7076" y="583591"/>
            <a:ext cx="542591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787" y="105258"/>
            <a:ext cx="542591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38" y="7168241"/>
            <a:ext cx="542591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410037" y="6848064"/>
            <a:ext cx="542591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410037" y="6022068"/>
            <a:ext cx="542591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57327" y="7187298"/>
            <a:ext cx="542591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97759" y="6105652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</Words>
  <Application>Microsoft Office PowerPoint</Application>
  <PresentationFormat>Custom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35</cp:revision>
  <dcterms:created xsi:type="dcterms:W3CDTF">2017-03-23T08:06:12Z</dcterms:created>
  <dcterms:modified xsi:type="dcterms:W3CDTF">2017-03-31T12:26:48Z</dcterms:modified>
</cp:coreProperties>
</file>