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>
      <p:cViewPr>
        <p:scale>
          <a:sx n="19" d="100"/>
          <a:sy n="19" d="100"/>
        </p:scale>
        <p:origin x="840" y="864"/>
      </p:cViewPr>
      <p:guideLst>
        <p:guide orient="horz" pos="4310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6559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68672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291709" y="935881"/>
            <a:ext cx="540000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48932" y="935881"/>
            <a:ext cx="540000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85036" y="935881"/>
            <a:ext cx="540000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21140" y="935881"/>
            <a:ext cx="540000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957244" y="935881"/>
            <a:ext cx="540000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965356" y="935881"/>
            <a:ext cx="540000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973468" y="935881"/>
            <a:ext cx="540000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909572" y="935881"/>
            <a:ext cx="540000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28892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173268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217324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022543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88" name="Group 287"/>
          <p:cNvGrpSpPr/>
          <p:nvPr/>
        </p:nvGrpSpPr>
        <p:grpSpPr>
          <a:xfrm>
            <a:off x="3492748" y="936353"/>
            <a:ext cx="540000" cy="4248000"/>
            <a:chOff x="25275108" y="1009135"/>
            <a:chExt cx="634254" cy="4248000"/>
          </a:xfrm>
        </p:grpSpPr>
        <p:sp>
          <p:nvSpPr>
            <p:cNvPr id="289" name="Rectangle 2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1917684" y="899311"/>
            <a:ext cx="540000" cy="4248000"/>
            <a:chOff x="25275108" y="1009135"/>
            <a:chExt cx="634254" cy="4248000"/>
          </a:xfrm>
        </p:grpSpPr>
        <p:sp>
          <p:nvSpPr>
            <p:cNvPr id="292" name="Rectangle 2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925796" y="936353"/>
            <a:ext cx="540000" cy="4248000"/>
            <a:chOff x="25275108" y="1009135"/>
            <a:chExt cx="634254" cy="4248000"/>
          </a:xfrm>
        </p:grpSpPr>
        <p:sp>
          <p:nvSpPr>
            <p:cNvPr id="295" name="Rectangle 29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155428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4" name="Rectangle 303"/>
          <p:cNvSpPr/>
          <p:nvPr/>
        </p:nvSpPr>
        <p:spPr>
          <a:xfrm>
            <a:off x="31611812" y="5655561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5" name="Rectangle 304"/>
          <p:cNvSpPr/>
          <p:nvPr/>
        </p:nvSpPr>
        <p:spPr>
          <a:xfrm>
            <a:off x="34708156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6" name="Group 305"/>
          <p:cNvGrpSpPr/>
          <p:nvPr/>
        </p:nvGrpSpPr>
        <p:grpSpPr>
          <a:xfrm>
            <a:off x="13861900" y="899311"/>
            <a:ext cx="540000" cy="4248000"/>
            <a:chOff x="25275108" y="1009135"/>
            <a:chExt cx="634254" cy="4248000"/>
          </a:xfrm>
        </p:grpSpPr>
        <p:sp>
          <p:nvSpPr>
            <p:cNvPr id="307" name="Rectangle 30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16562140" y="899311"/>
            <a:ext cx="576064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0" name="Rectangle 309"/>
          <p:cNvSpPr/>
          <p:nvPr/>
        </p:nvSpPr>
        <p:spPr>
          <a:xfrm>
            <a:off x="14905956" y="2592065"/>
            <a:ext cx="1480379" cy="69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1197604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169652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3177764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425788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5265996" y="8208689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3033748" y="5940376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1" name="Rectangle 360"/>
          <p:cNvSpPr/>
          <p:nvPr/>
        </p:nvSpPr>
        <p:spPr>
          <a:xfrm>
            <a:off x="9361340" y="600051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2" name="Rectangle 361"/>
          <p:cNvSpPr/>
          <p:nvPr/>
        </p:nvSpPr>
        <p:spPr>
          <a:xfrm>
            <a:off x="5868892" y="5985668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25</cp:revision>
  <dcterms:created xsi:type="dcterms:W3CDTF">2017-03-23T08:06:12Z</dcterms:created>
  <dcterms:modified xsi:type="dcterms:W3CDTF">2017-03-30T08:21:01Z</dcterms:modified>
</cp:coreProperties>
</file>