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1" r:id="rId4"/>
    <p:sldId id="260" r:id="rId5"/>
  </p:sldIdLst>
  <p:sldSz cx="43205400" cy="13681075"/>
  <p:notesSz cx="6858000" cy="9144000"/>
  <p:defaultTextStyle>
    <a:defPPr>
      <a:defRPr lang="en-US"/>
    </a:defPPr>
    <a:lvl1pPr marL="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9373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87472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81206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7493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6867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62408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956144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949880" algn="l" defTabSz="3987472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0">
          <p15:clr>
            <a:srgbClr val="A4A3A4"/>
          </p15:clr>
        </p15:guide>
        <p15:guide id="2" pos="13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94660"/>
  </p:normalViewPr>
  <p:slideViewPr>
    <p:cSldViewPr>
      <p:cViewPr varScale="1">
        <p:scale>
          <a:sx n="27" d="100"/>
          <a:sy n="27" d="100"/>
        </p:scale>
        <p:origin x="162" y="456"/>
      </p:cViewPr>
      <p:guideLst>
        <p:guide orient="horz" pos="4310"/>
        <p:guide pos="13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80C7-568E-4336-8748-0853E0112BA8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4816A-6845-4C08-9118-BE308E55AA7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8793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E0D2-8F04-444F-8DD2-70DC9D5820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43038" y="1143000"/>
            <a:ext cx="9744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FB6ED-9980-4739-97C6-112DBF363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FB6ED-9980-4739-97C6-112DBF3635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70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57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91099669"/>
              </p:ext>
            </p:extLst>
          </p:nvPr>
        </p:nvGraphicFramePr>
        <p:xfrm>
          <a:off x="0" y="91309"/>
          <a:ext cx="28371460" cy="132248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  <a:gridCol w="2837146"/>
              </a:tblGrid>
              <a:tr h="156428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8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5796"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87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945" y="8791369"/>
            <a:ext cx="36724590" cy="2717216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945" y="5798627"/>
            <a:ext cx="36724590" cy="2992740"/>
          </a:xfrm>
        </p:spPr>
        <p:txBody>
          <a:bodyPr anchor="b"/>
          <a:lstStyle>
            <a:lvl1pPr marL="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1pPr>
            <a:lvl2pPr marL="199373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87472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3pPr>
            <a:lvl4pPr marL="5981206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797493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996867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1962408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39561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594988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99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287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2761" y="2660211"/>
            <a:ext cx="19082386" cy="7524593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8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018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062421"/>
            <a:ext cx="19089888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0270" y="4338677"/>
            <a:ext cx="19089888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7781" y="3062421"/>
            <a:ext cx="19097386" cy="1276266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93736" indent="0">
              <a:buNone/>
              <a:defRPr sz="8800" b="1"/>
            </a:lvl2pPr>
            <a:lvl3pPr marL="3987472" indent="0">
              <a:buNone/>
              <a:defRPr sz="7800" b="1"/>
            </a:lvl3pPr>
            <a:lvl4pPr marL="5981206" indent="0">
              <a:buNone/>
              <a:defRPr sz="7000" b="1"/>
            </a:lvl4pPr>
            <a:lvl5pPr marL="7974938" indent="0">
              <a:buNone/>
              <a:defRPr sz="7000" b="1"/>
            </a:lvl5pPr>
            <a:lvl6pPr marL="9968674" indent="0">
              <a:buNone/>
              <a:defRPr sz="7000" b="1"/>
            </a:lvl6pPr>
            <a:lvl7pPr marL="11962408" indent="0">
              <a:buNone/>
              <a:defRPr sz="7000" b="1"/>
            </a:lvl7pPr>
            <a:lvl8pPr marL="13956144" indent="0">
              <a:buNone/>
              <a:defRPr sz="7000" b="1"/>
            </a:lvl8pPr>
            <a:lvl9pPr marL="15949880" indent="0">
              <a:buNone/>
              <a:defRPr sz="7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7781" y="4338677"/>
            <a:ext cx="19097386" cy="7882457"/>
          </a:xfrm>
        </p:spPr>
        <p:txBody>
          <a:bodyPr/>
          <a:lstStyle>
            <a:lvl1pPr>
              <a:defRPr sz="10400"/>
            </a:lvl1pPr>
            <a:lvl2pPr>
              <a:defRPr sz="8800"/>
            </a:lvl2pPr>
            <a:lvl3pPr>
              <a:defRPr sz="78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3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186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8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09" y="544723"/>
            <a:ext cx="14214278" cy="2318186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2129" y="544716"/>
            <a:ext cx="24153018" cy="11676423"/>
          </a:xfrm>
        </p:spPr>
        <p:txBody>
          <a:bodyPr/>
          <a:lstStyle>
            <a:lvl1pPr>
              <a:defRPr sz="14000"/>
            </a:lvl1pPr>
            <a:lvl2pPr>
              <a:defRPr sz="12200"/>
            </a:lvl2pPr>
            <a:lvl3pPr>
              <a:defRPr sz="104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309" y="2862900"/>
            <a:ext cx="14214278" cy="9358235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35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8560" y="9576757"/>
            <a:ext cx="25923240" cy="1130592"/>
          </a:xfrm>
        </p:spPr>
        <p:txBody>
          <a:bodyPr anchor="b"/>
          <a:lstStyle>
            <a:lvl1pPr algn="l">
              <a:defRPr sz="88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8560" y="1222437"/>
            <a:ext cx="25923240" cy="8208645"/>
          </a:xfrm>
        </p:spPr>
        <p:txBody>
          <a:bodyPr/>
          <a:lstStyle>
            <a:lvl1pPr marL="0" indent="0">
              <a:buNone/>
              <a:defRPr sz="14000"/>
            </a:lvl1pPr>
            <a:lvl2pPr marL="1993736" indent="0">
              <a:buNone/>
              <a:defRPr sz="12200"/>
            </a:lvl2pPr>
            <a:lvl3pPr marL="3987472" indent="0">
              <a:buNone/>
              <a:defRPr sz="10400"/>
            </a:lvl3pPr>
            <a:lvl4pPr marL="5981206" indent="0">
              <a:buNone/>
              <a:defRPr sz="8800"/>
            </a:lvl4pPr>
            <a:lvl5pPr marL="7974938" indent="0">
              <a:buNone/>
              <a:defRPr sz="8800"/>
            </a:lvl5pPr>
            <a:lvl6pPr marL="9968674" indent="0">
              <a:buNone/>
              <a:defRPr sz="8800"/>
            </a:lvl6pPr>
            <a:lvl7pPr marL="11962408" indent="0">
              <a:buNone/>
              <a:defRPr sz="8800"/>
            </a:lvl7pPr>
            <a:lvl8pPr marL="13956144" indent="0">
              <a:buNone/>
              <a:defRPr sz="8800"/>
            </a:lvl8pPr>
            <a:lvl9pPr marL="15949880" indent="0">
              <a:buNone/>
              <a:defRPr sz="88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8560" y="10707349"/>
            <a:ext cx="25923240" cy="1605628"/>
          </a:xfrm>
        </p:spPr>
        <p:txBody>
          <a:bodyPr/>
          <a:lstStyle>
            <a:lvl1pPr marL="0" indent="0">
              <a:buNone/>
              <a:defRPr sz="6200"/>
            </a:lvl1pPr>
            <a:lvl2pPr marL="1993736" indent="0">
              <a:buNone/>
              <a:defRPr sz="5200"/>
            </a:lvl2pPr>
            <a:lvl3pPr marL="3987472" indent="0">
              <a:buNone/>
              <a:defRPr sz="4400"/>
            </a:lvl3pPr>
            <a:lvl4pPr marL="5981206" indent="0">
              <a:buNone/>
              <a:defRPr sz="4000"/>
            </a:lvl4pPr>
            <a:lvl5pPr marL="7974938" indent="0">
              <a:buNone/>
              <a:defRPr sz="4000"/>
            </a:lvl5pPr>
            <a:lvl6pPr marL="9968674" indent="0">
              <a:buNone/>
              <a:defRPr sz="4000"/>
            </a:lvl6pPr>
            <a:lvl7pPr marL="11962408" indent="0">
              <a:buNone/>
              <a:defRPr sz="4000"/>
            </a:lvl7pPr>
            <a:lvl8pPr marL="13956144" indent="0">
              <a:buNone/>
              <a:defRPr sz="4000"/>
            </a:lvl8pPr>
            <a:lvl9pPr marL="15949880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2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270" y="547884"/>
            <a:ext cx="38884860" cy="2280180"/>
          </a:xfrm>
          <a:prstGeom prst="rect">
            <a:avLst/>
          </a:prstGeom>
        </p:spPr>
        <p:txBody>
          <a:bodyPr vert="horz" lIns="398726" tIns="199362" rIns="398726" bIns="1993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270" y="3192254"/>
            <a:ext cx="38884860" cy="9028879"/>
          </a:xfrm>
          <a:prstGeom prst="rect">
            <a:avLst/>
          </a:prstGeom>
        </p:spPr>
        <p:txBody>
          <a:bodyPr vert="horz" lIns="398726" tIns="199362" rIns="398726" bIns="1993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2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4B47-8083-4345-865C-BA7499E5DF64}" type="datetimeFigureOut">
              <a:rPr lang="en-PH" smtClean="0"/>
              <a:t>30/03/2017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1863" y="12680342"/>
            <a:ext cx="1368171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3870" y="12680342"/>
            <a:ext cx="10081260" cy="728394"/>
          </a:xfrm>
          <a:prstGeom prst="rect">
            <a:avLst/>
          </a:prstGeom>
        </p:spPr>
        <p:txBody>
          <a:bodyPr vert="horz" lIns="398726" tIns="199362" rIns="398726" bIns="199362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7393E-7539-4B71-B844-D2698B5B722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60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7472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5302" indent="-1495302" algn="l" defTabSz="3987472" rtl="0" eaLnBrk="1" latinLnBrk="0" hangingPunct="1">
        <a:spcBef>
          <a:spcPct val="20000"/>
        </a:spcBef>
        <a:buFont typeface="Arial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239818" indent="-1246082" algn="l" defTabSz="3987472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8433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78070" indent="-996868" algn="l" defTabSz="3987472" rtl="0" eaLnBrk="1" latinLnBrk="0" hangingPunct="1">
        <a:spcBef>
          <a:spcPct val="20000"/>
        </a:spcBef>
        <a:buFont typeface="Arial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71806" indent="-996868" algn="l" defTabSz="3987472" rtl="0" eaLnBrk="1" latinLnBrk="0" hangingPunct="1">
        <a:spcBef>
          <a:spcPct val="20000"/>
        </a:spcBef>
        <a:buFont typeface="Arial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5540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9276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53012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6748" indent="-996868" algn="l" defTabSz="3987472" rtl="0" eaLnBrk="1" latinLnBrk="0" hangingPunct="1">
        <a:spcBef>
          <a:spcPct val="20000"/>
        </a:spcBef>
        <a:buFont typeface="Arial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73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87472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81206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7493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6867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62408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6144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9880" algn="l" defTabSz="3987472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10463"/>
              </p:ext>
            </p:extLst>
          </p:nvPr>
        </p:nvGraphicFramePr>
        <p:xfrm>
          <a:off x="0" y="0"/>
          <a:ext cx="43205400" cy="13681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  <a:gridCol w="4320540"/>
              </a:tblGrid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0138"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 sz="5200" dirty="0"/>
                    </a:p>
                  </a:txBody>
                  <a:tcPr marL="182880" marR="182880" marT="57910" marB="579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5142" y="1362969"/>
            <a:ext cx="16706156" cy="0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706173" y="1362969"/>
            <a:ext cx="26499227" cy="3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3"/>
          </p:cNvCxnSpPr>
          <p:nvPr/>
        </p:nvCxnSpPr>
        <p:spPr>
          <a:xfrm>
            <a:off x="0" y="6840538"/>
            <a:ext cx="43205400" cy="14"/>
          </a:xfrm>
          <a:prstGeom prst="line">
            <a:avLst/>
          </a:prstGeom>
          <a:ln w="762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0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3205400" cy="13681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56674" y="339023"/>
            <a:ext cx="34303177" cy="6194169"/>
          </a:xfrm>
          <a:prstGeom prst="round2Same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168652" y="287809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L-Shape 63"/>
          <p:cNvSpPr/>
          <p:nvPr/>
        </p:nvSpPr>
        <p:spPr>
          <a:xfrm rot="5400000">
            <a:off x="1404456" y="554563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L-Shape 64"/>
          <p:cNvSpPr/>
          <p:nvPr/>
        </p:nvSpPr>
        <p:spPr>
          <a:xfrm>
            <a:off x="3168652" y="5670498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L-Shape 66"/>
          <p:cNvSpPr/>
          <p:nvPr/>
        </p:nvSpPr>
        <p:spPr>
          <a:xfrm flipH="1">
            <a:off x="38596588" y="56555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L-Shape 67"/>
          <p:cNvSpPr/>
          <p:nvPr/>
        </p:nvSpPr>
        <p:spPr>
          <a:xfrm flipH="1">
            <a:off x="41260884" y="5681566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L-Shape 77"/>
          <p:cNvSpPr/>
          <p:nvPr/>
        </p:nvSpPr>
        <p:spPr>
          <a:xfrm rot="5400000" flipH="1">
            <a:off x="20882620" y="1029692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359817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8" name="Rectangle 137"/>
          <p:cNvSpPr/>
          <p:nvPr/>
        </p:nvSpPr>
        <p:spPr>
          <a:xfrm>
            <a:off x="3204692" y="864345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082534" y="935881"/>
            <a:ext cx="634254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256884" y="935881"/>
            <a:ext cx="634254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481020" y="935881"/>
            <a:ext cx="634254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655370" y="935881"/>
            <a:ext cx="634254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8857284" y="935881"/>
            <a:ext cx="634254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10031634" y="935881"/>
            <a:ext cx="634254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11255770" y="935881"/>
            <a:ext cx="634254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2430120" y="935881"/>
            <a:ext cx="634254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0819724" y="756720"/>
            <a:ext cx="634254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1985670" y="756720"/>
            <a:ext cx="634254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051972" y="756720"/>
            <a:ext cx="634254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145910" y="756720"/>
            <a:ext cx="634254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154022" y="756720"/>
            <a:ext cx="634254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62134" y="756720"/>
            <a:ext cx="634254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70246" y="756720"/>
            <a:ext cx="634254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59198" y="756720"/>
            <a:ext cx="634254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6369046" y="756720"/>
            <a:ext cx="634254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7449166" y="756720"/>
            <a:ext cx="634254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8529286" y="756720"/>
            <a:ext cx="634254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29681414" y="756720"/>
            <a:ext cx="634254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39131344" y="7567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17" name="Group 216"/>
          <p:cNvGrpSpPr/>
          <p:nvPr/>
        </p:nvGrpSpPr>
        <p:grpSpPr>
          <a:xfrm>
            <a:off x="30810124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1976070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042372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136310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144422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152534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160646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149598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359446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439566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519686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671814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53" name="Rectangle 252"/>
          <p:cNvSpPr/>
          <p:nvPr/>
        </p:nvSpPr>
        <p:spPr>
          <a:xfrm>
            <a:off x="3912174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4" name="Rectangle 253"/>
          <p:cNvSpPr/>
          <p:nvPr/>
        </p:nvSpPr>
        <p:spPr>
          <a:xfrm>
            <a:off x="3165974" y="8172920"/>
            <a:ext cx="324000" cy="42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55" name="Group 254"/>
          <p:cNvGrpSpPr/>
          <p:nvPr/>
        </p:nvGrpSpPr>
        <p:grpSpPr>
          <a:xfrm>
            <a:off x="4043816" y="8244456"/>
            <a:ext cx="634254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5218166" y="8244456"/>
            <a:ext cx="634254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442302" y="8244456"/>
            <a:ext cx="634254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7616652" y="8244456"/>
            <a:ext cx="634254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8818566" y="8244456"/>
            <a:ext cx="634254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9992916" y="8244456"/>
            <a:ext cx="634254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1217052" y="8244456"/>
            <a:ext cx="634254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2391402" y="8244456"/>
            <a:ext cx="634254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870316" y="6506142"/>
            <a:ext cx="30327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2" name="L-Shape 281"/>
          <p:cNvSpPr/>
          <p:nvPr/>
        </p:nvSpPr>
        <p:spPr>
          <a:xfrm rot="5400000">
            <a:off x="18715471" y="1550164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3" name="L-Shape 282"/>
          <p:cNvSpPr/>
          <p:nvPr/>
        </p:nvSpPr>
        <p:spPr>
          <a:xfrm rot="16200000" flipV="1">
            <a:off x="23396251" y="786629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79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9485745" y="5494348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Rectangle 74"/>
          <p:cNvSpPr/>
          <p:nvPr/>
        </p:nvSpPr>
        <p:spPr>
          <a:xfrm>
            <a:off x="3168652" y="294103"/>
            <a:ext cx="36292032" cy="127391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80" name="Round Same Side Corner Rectangle 279"/>
          <p:cNvSpPr/>
          <p:nvPr/>
        </p:nvSpPr>
        <p:spPr>
          <a:xfrm flipV="1">
            <a:off x="4104756" y="339023"/>
            <a:ext cx="34303177" cy="6194169"/>
          </a:xfrm>
          <a:prstGeom prst="round2Same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0090532" y="1655961"/>
            <a:ext cx="259228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930292" y="359817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4771052" y="358571"/>
            <a:ext cx="0" cy="1296144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7650644" y="6552505"/>
            <a:ext cx="1935832" cy="942142"/>
            <a:chOff x="17650644" y="6552505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17650644" y="6552505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793029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8146316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836234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8618560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866396" y="6558543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9154428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370452" y="655250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3227072" y="6558957"/>
            <a:ext cx="1935832" cy="942142"/>
            <a:chOff x="23227072" y="6558957"/>
            <a:chExt cx="1935832" cy="94214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23227072" y="6558957"/>
              <a:ext cx="1935832" cy="936104"/>
            </a:xfrm>
            <a:prstGeom prst="rect">
              <a:avLst/>
            </a:prstGeom>
            <a:grp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50672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722744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93876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4194988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4442824" y="6564995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4730856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4946880" y="6558957"/>
              <a:ext cx="0" cy="936104"/>
            </a:xfrm>
            <a:prstGeom prst="line">
              <a:avLst/>
            </a:prstGeom>
            <a:grpFill/>
            <a:ln w="762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/>
          <p:nvPr/>
        </p:nvCxnSpPr>
        <p:spPr>
          <a:xfrm flipH="1">
            <a:off x="17930292" y="1655961"/>
            <a:ext cx="2160240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22682820" y="1655961"/>
            <a:ext cx="2146943" cy="443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-Shape 51"/>
          <p:cNvSpPr/>
          <p:nvPr/>
        </p:nvSpPr>
        <p:spPr>
          <a:xfrm rot="5400000">
            <a:off x="18362340" y="16559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L-Shape 53"/>
          <p:cNvSpPr/>
          <p:nvPr/>
        </p:nvSpPr>
        <p:spPr>
          <a:xfrm rot="16200000" flipH="1">
            <a:off x="23618924" y="168672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5" name="Straight Connector 54"/>
          <p:cNvCxnSpPr/>
          <p:nvPr/>
        </p:nvCxnSpPr>
        <p:spPr>
          <a:xfrm>
            <a:off x="3168652" y="359817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04356" y="5473631"/>
            <a:ext cx="2661618" cy="2303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3168652" y="359817"/>
            <a:ext cx="0" cy="12673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4356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/>
          <p:cNvSpPr/>
          <p:nvPr/>
        </p:nvSpPr>
        <p:spPr>
          <a:xfrm>
            <a:off x="39460684" y="287809"/>
            <a:ext cx="2664296" cy="51858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4" name="L-Shape 63"/>
          <p:cNvSpPr/>
          <p:nvPr/>
        </p:nvSpPr>
        <p:spPr>
          <a:xfrm rot="5400000">
            <a:off x="1404456" y="5545639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L-Shape 64"/>
          <p:cNvSpPr/>
          <p:nvPr/>
        </p:nvSpPr>
        <p:spPr>
          <a:xfrm>
            <a:off x="3168652" y="5670498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L-Shape 66"/>
          <p:cNvSpPr/>
          <p:nvPr/>
        </p:nvSpPr>
        <p:spPr>
          <a:xfrm flipH="1">
            <a:off x="38596588" y="565556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L-Shape 67"/>
          <p:cNvSpPr/>
          <p:nvPr/>
        </p:nvSpPr>
        <p:spPr>
          <a:xfrm flipH="1">
            <a:off x="41260884" y="5681566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9" name="Straight Connector 68"/>
          <p:cNvCxnSpPr/>
          <p:nvPr/>
        </p:nvCxnSpPr>
        <p:spPr>
          <a:xfrm>
            <a:off x="3168652" y="13033225"/>
            <a:ext cx="36292032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946068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165974" y="359817"/>
            <a:ext cx="0" cy="12673408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9370452" y="11089008"/>
            <a:ext cx="3856620" cy="196493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8" name="L-Shape 77"/>
          <p:cNvSpPr/>
          <p:nvPr/>
        </p:nvSpPr>
        <p:spPr>
          <a:xfrm rot="5400000" flipH="1">
            <a:off x="20882620" y="10296921"/>
            <a:ext cx="864096" cy="720080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17606292" y="37127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4771052" y="400915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56" name="Group 155"/>
          <p:cNvGrpSpPr/>
          <p:nvPr/>
        </p:nvGrpSpPr>
        <p:grpSpPr>
          <a:xfrm>
            <a:off x="4291709" y="935881"/>
            <a:ext cx="540000" cy="4248000"/>
            <a:chOff x="25275108" y="1009135"/>
            <a:chExt cx="634254" cy="4248000"/>
          </a:xfrm>
        </p:grpSpPr>
        <p:sp>
          <p:nvSpPr>
            <p:cNvPr id="157" name="Rectangle 15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5148932" y="935881"/>
            <a:ext cx="540000" cy="4248000"/>
            <a:chOff x="25275108" y="1009135"/>
            <a:chExt cx="634254" cy="4248000"/>
          </a:xfrm>
        </p:grpSpPr>
        <p:sp>
          <p:nvSpPr>
            <p:cNvPr id="160" name="Rectangle 15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085036" y="935881"/>
            <a:ext cx="540000" cy="4248000"/>
            <a:chOff x="25275108" y="1009135"/>
            <a:chExt cx="634254" cy="4248000"/>
          </a:xfrm>
        </p:grpSpPr>
        <p:sp>
          <p:nvSpPr>
            <p:cNvPr id="163" name="Rectangle 16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7021140" y="935881"/>
            <a:ext cx="540000" cy="4248000"/>
            <a:chOff x="25275108" y="1009135"/>
            <a:chExt cx="634254" cy="4248000"/>
          </a:xfrm>
        </p:grpSpPr>
        <p:sp>
          <p:nvSpPr>
            <p:cNvPr id="166" name="Rectangle 16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68" name="Group 167"/>
          <p:cNvGrpSpPr/>
          <p:nvPr/>
        </p:nvGrpSpPr>
        <p:grpSpPr>
          <a:xfrm>
            <a:off x="7957244" y="935881"/>
            <a:ext cx="540000" cy="4248000"/>
            <a:chOff x="25275108" y="1009135"/>
            <a:chExt cx="634254" cy="4248000"/>
          </a:xfrm>
        </p:grpSpPr>
        <p:sp>
          <p:nvSpPr>
            <p:cNvPr id="169" name="Rectangle 16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8965356" y="935881"/>
            <a:ext cx="540000" cy="4248000"/>
            <a:chOff x="25275108" y="1009135"/>
            <a:chExt cx="634254" cy="4248000"/>
          </a:xfrm>
        </p:grpSpPr>
        <p:sp>
          <p:nvSpPr>
            <p:cNvPr id="172" name="Rectangle 1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9973468" y="935881"/>
            <a:ext cx="540000" cy="4248000"/>
            <a:chOff x="25275108" y="1009135"/>
            <a:chExt cx="634254" cy="4248000"/>
          </a:xfrm>
        </p:grpSpPr>
        <p:sp>
          <p:nvSpPr>
            <p:cNvPr id="175" name="Rectangle 1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0909572" y="935881"/>
            <a:ext cx="540000" cy="4248000"/>
            <a:chOff x="25275108" y="1009135"/>
            <a:chExt cx="634254" cy="4248000"/>
          </a:xfrm>
        </p:grpSpPr>
        <p:sp>
          <p:nvSpPr>
            <p:cNvPr id="178" name="Rectangle 17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31395796" y="756720"/>
            <a:ext cx="612000" cy="4248000"/>
            <a:chOff x="25275108" y="1009135"/>
            <a:chExt cx="634254" cy="4248000"/>
          </a:xfrm>
        </p:grpSpPr>
        <p:sp>
          <p:nvSpPr>
            <p:cNvPr id="181" name="Rectangle 18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2331900" y="719857"/>
            <a:ext cx="612000" cy="4248000"/>
            <a:chOff x="25275108" y="1009135"/>
            <a:chExt cx="634254" cy="4248000"/>
          </a:xfrm>
        </p:grpSpPr>
        <p:sp>
          <p:nvSpPr>
            <p:cNvPr id="184" name="Rectangle 18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3304068" y="756720"/>
            <a:ext cx="612000" cy="4248000"/>
            <a:chOff x="25275108" y="1009135"/>
            <a:chExt cx="634254" cy="4248000"/>
          </a:xfrm>
        </p:grpSpPr>
        <p:sp>
          <p:nvSpPr>
            <p:cNvPr id="187" name="Rectangle 18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34240172" y="756720"/>
            <a:ext cx="612000" cy="4248000"/>
            <a:chOff x="25275108" y="1009135"/>
            <a:chExt cx="634254" cy="4248000"/>
          </a:xfrm>
        </p:grpSpPr>
        <p:sp>
          <p:nvSpPr>
            <p:cNvPr id="190" name="Rectangle 18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35212220" y="756720"/>
            <a:ext cx="612000" cy="4248000"/>
            <a:chOff x="25275108" y="1009135"/>
            <a:chExt cx="634254" cy="4248000"/>
          </a:xfrm>
        </p:grpSpPr>
        <p:sp>
          <p:nvSpPr>
            <p:cNvPr id="193" name="Rectangle 19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6184388" y="756720"/>
            <a:ext cx="612000" cy="4248000"/>
            <a:chOff x="25275108" y="1009135"/>
            <a:chExt cx="634254" cy="4248000"/>
          </a:xfrm>
        </p:grpSpPr>
        <p:sp>
          <p:nvSpPr>
            <p:cNvPr id="196" name="Rectangle 19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7120492" y="756720"/>
            <a:ext cx="612000" cy="4248000"/>
            <a:chOff x="25275108" y="1009135"/>
            <a:chExt cx="634254" cy="4248000"/>
          </a:xfrm>
        </p:grpSpPr>
        <p:sp>
          <p:nvSpPr>
            <p:cNvPr id="199" name="Rectangle 19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38128604" y="756720"/>
            <a:ext cx="612000" cy="4248000"/>
            <a:chOff x="25275108" y="1009135"/>
            <a:chExt cx="634254" cy="4248000"/>
          </a:xfrm>
        </p:grpSpPr>
        <p:sp>
          <p:nvSpPr>
            <p:cNvPr id="202" name="Rectangle 20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4" name="Group 203"/>
          <p:cNvGrpSpPr/>
          <p:nvPr/>
        </p:nvGrpSpPr>
        <p:grpSpPr>
          <a:xfrm>
            <a:off x="27399412" y="756720"/>
            <a:ext cx="612000" cy="4248000"/>
            <a:chOff x="25275108" y="1009135"/>
            <a:chExt cx="634254" cy="4248000"/>
          </a:xfrm>
        </p:grpSpPr>
        <p:sp>
          <p:nvSpPr>
            <p:cNvPr id="205" name="Rectangle 20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8407524" y="756720"/>
            <a:ext cx="612000" cy="4248000"/>
            <a:chOff x="25275108" y="1009135"/>
            <a:chExt cx="634254" cy="4248000"/>
          </a:xfrm>
        </p:grpSpPr>
        <p:sp>
          <p:nvSpPr>
            <p:cNvPr id="208" name="Rectangle 20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29415636" y="792337"/>
            <a:ext cx="612000" cy="4248000"/>
            <a:chOff x="25275108" y="1009135"/>
            <a:chExt cx="634254" cy="4248000"/>
          </a:xfrm>
        </p:grpSpPr>
        <p:sp>
          <p:nvSpPr>
            <p:cNvPr id="211" name="Rectangle 21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30423748" y="756720"/>
            <a:ext cx="612000" cy="4248000"/>
            <a:chOff x="25275108" y="1009135"/>
            <a:chExt cx="634254" cy="4248000"/>
          </a:xfrm>
        </p:grpSpPr>
        <p:sp>
          <p:nvSpPr>
            <p:cNvPr id="214" name="Rectangle 21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30982900" y="8172920"/>
            <a:ext cx="634254" cy="4248000"/>
            <a:chOff x="25275108" y="1009135"/>
            <a:chExt cx="634254" cy="4248000"/>
          </a:xfrm>
        </p:grpSpPr>
        <p:sp>
          <p:nvSpPr>
            <p:cNvPr id="218" name="Rectangle 21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0" name="Group 219"/>
          <p:cNvGrpSpPr/>
          <p:nvPr/>
        </p:nvGrpSpPr>
        <p:grpSpPr>
          <a:xfrm>
            <a:off x="32148846" y="8172920"/>
            <a:ext cx="634254" cy="4248000"/>
            <a:chOff x="25275108" y="1009135"/>
            <a:chExt cx="634254" cy="4248000"/>
          </a:xfrm>
        </p:grpSpPr>
        <p:sp>
          <p:nvSpPr>
            <p:cNvPr id="221" name="Rectangle 22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33215148" y="8172920"/>
            <a:ext cx="634254" cy="4248000"/>
            <a:chOff x="25275108" y="1009135"/>
            <a:chExt cx="634254" cy="4248000"/>
          </a:xfrm>
        </p:grpSpPr>
        <p:sp>
          <p:nvSpPr>
            <p:cNvPr id="224" name="Rectangle 22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34309086" y="8172920"/>
            <a:ext cx="634254" cy="4248000"/>
            <a:chOff x="25275108" y="1009135"/>
            <a:chExt cx="634254" cy="4248000"/>
          </a:xfrm>
        </p:grpSpPr>
        <p:sp>
          <p:nvSpPr>
            <p:cNvPr id="227" name="Rectangle 22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29" name="Group 228"/>
          <p:cNvGrpSpPr/>
          <p:nvPr/>
        </p:nvGrpSpPr>
        <p:grpSpPr>
          <a:xfrm>
            <a:off x="35317198" y="8172920"/>
            <a:ext cx="634254" cy="4248000"/>
            <a:chOff x="25275108" y="1009135"/>
            <a:chExt cx="634254" cy="4248000"/>
          </a:xfrm>
        </p:grpSpPr>
        <p:sp>
          <p:nvSpPr>
            <p:cNvPr id="230" name="Rectangle 229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36325310" y="8172920"/>
            <a:ext cx="634254" cy="4248000"/>
            <a:chOff x="25275108" y="1009135"/>
            <a:chExt cx="634254" cy="4248000"/>
          </a:xfrm>
        </p:grpSpPr>
        <p:sp>
          <p:nvSpPr>
            <p:cNvPr id="233" name="Rectangle 232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37333422" y="8172920"/>
            <a:ext cx="634254" cy="4248000"/>
            <a:chOff x="25275108" y="1009135"/>
            <a:chExt cx="634254" cy="4248000"/>
          </a:xfrm>
        </p:grpSpPr>
        <p:sp>
          <p:nvSpPr>
            <p:cNvPr id="236" name="Rectangle 2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38322374" y="8172920"/>
            <a:ext cx="634254" cy="4248000"/>
            <a:chOff x="25275108" y="1009135"/>
            <a:chExt cx="634254" cy="4248000"/>
          </a:xfrm>
        </p:grpSpPr>
        <p:sp>
          <p:nvSpPr>
            <p:cNvPr id="239" name="Rectangle 2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1" name="Group 240"/>
          <p:cNvGrpSpPr/>
          <p:nvPr/>
        </p:nvGrpSpPr>
        <p:grpSpPr>
          <a:xfrm>
            <a:off x="26532222" y="8172920"/>
            <a:ext cx="634254" cy="4248000"/>
            <a:chOff x="25275108" y="1009135"/>
            <a:chExt cx="634254" cy="4248000"/>
          </a:xfrm>
        </p:grpSpPr>
        <p:sp>
          <p:nvSpPr>
            <p:cNvPr id="242" name="Rectangle 2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4" name="Group 243"/>
          <p:cNvGrpSpPr/>
          <p:nvPr/>
        </p:nvGrpSpPr>
        <p:grpSpPr>
          <a:xfrm>
            <a:off x="27612342" y="8172920"/>
            <a:ext cx="634254" cy="4248000"/>
            <a:chOff x="25275108" y="1009135"/>
            <a:chExt cx="634254" cy="4248000"/>
          </a:xfrm>
        </p:grpSpPr>
        <p:sp>
          <p:nvSpPr>
            <p:cNvPr id="245" name="Rectangle 2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8692462" y="8172920"/>
            <a:ext cx="634254" cy="4248000"/>
            <a:chOff x="25275108" y="1009135"/>
            <a:chExt cx="634254" cy="4248000"/>
          </a:xfrm>
        </p:grpSpPr>
        <p:sp>
          <p:nvSpPr>
            <p:cNvPr id="248" name="Rectangle 2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29844590" y="8172920"/>
            <a:ext cx="634254" cy="4248000"/>
            <a:chOff x="25275108" y="1009135"/>
            <a:chExt cx="634254" cy="4248000"/>
          </a:xfrm>
        </p:grpSpPr>
        <p:sp>
          <p:nvSpPr>
            <p:cNvPr id="251" name="Rectangle 25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3492748" y="8244456"/>
            <a:ext cx="540000" cy="4248000"/>
            <a:chOff x="25275108" y="1009135"/>
            <a:chExt cx="634254" cy="4248000"/>
          </a:xfrm>
        </p:grpSpPr>
        <p:sp>
          <p:nvSpPr>
            <p:cNvPr id="256" name="Rectangle 2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356844" y="8244456"/>
            <a:ext cx="540000" cy="4248000"/>
            <a:chOff x="25275108" y="1009135"/>
            <a:chExt cx="634254" cy="4248000"/>
          </a:xfrm>
        </p:grpSpPr>
        <p:sp>
          <p:nvSpPr>
            <p:cNvPr id="259" name="Rectangle 2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5328892" y="8244456"/>
            <a:ext cx="540000" cy="4248000"/>
            <a:chOff x="25275108" y="1009135"/>
            <a:chExt cx="634254" cy="4248000"/>
          </a:xfrm>
        </p:grpSpPr>
        <p:sp>
          <p:nvSpPr>
            <p:cNvPr id="262" name="Rectangle 2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6229052" y="8244456"/>
            <a:ext cx="540000" cy="4248000"/>
            <a:chOff x="25275108" y="1009135"/>
            <a:chExt cx="634254" cy="4248000"/>
          </a:xfrm>
        </p:grpSpPr>
        <p:sp>
          <p:nvSpPr>
            <p:cNvPr id="265" name="Rectangle 2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67" name="Group 266"/>
          <p:cNvGrpSpPr/>
          <p:nvPr/>
        </p:nvGrpSpPr>
        <p:grpSpPr>
          <a:xfrm>
            <a:off x="7201100" y="8244456"/>
            <a:ext cx="540000" cy="4248000"/>
            <a:chOff x="25275108" y="1009135"/>
            <a:chExt cx="634254" cy="4248000"/>
          </a:xfrm>
        </p:grpSpPr>
        <p:sp>
          <p:nvSpPr>
            <p:cNvPr id="268" name="Rectangle 2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8173268" y="8244456"/>
            <a:ext cx="540000" cy="4248000"/>
            <a:chOff x="25275108" y="1009135"/>
            <a:chExt cx="634254" cy="4248000"/>
          </a:xfrm>
        </p:grpSpPr>
        <p:sp>
          <p:nvSpPr>
            <p:cNvPr id="271" name="Rectangle 270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9217324" y="8244456"/>
            <a:ext cx="540000" cy="4248000"/>
            <a:chOff x="25275108" y="1009135"/>
            <a:chExt cx="634254" cy="4248000"/>
          </a:xfrm>
        </p:grpSpPr>
        <p:sp>
          <p:nvSpPr>
            <p:cNvPr id="274" name="Rectangle 273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10225436" y="8244456"/>
            <a:ext cx="540000" cy="4248000"/>
            <a:chOff x="25275108" y="1009135"/>
            <a:chExt cx="634254" cy="4248000"/>
          </a:xfrm>
        </p:grpSpPr>
        <p:sp>
          <p:nvSpPr>
            <p:cNvPr id="277" name="Rectangle 27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79" name="Rectangle 278"/>
          <p:cNvSpPr/>
          <p:nvPr/>
        </p:nvSpPr>
        <p:spPr>
          <a:xfrm>
            <a:off x="3204692" y="6533193"/>
            <a:ext cx="324000" cy="1243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1" name="Rectangle 280"/>
          <p:cNvSpPr/>
          <p:nvPr/>
        </p:nvSpPr>
        <p:spPr>
          <a:xfrm>
            <a:off x="19586476" y="6506143"/>
            <a:ext cx="3640596" cy="9824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88" name="Group 287"/>
          <p:cNvGrpSpPr/>
          <p:nvPr/>
        </p:nvGrpSpPr>
        <p:grpSpPr>
          <a:xfrm>
            <a:off x="3492748" y="936353"/>
            <a:ext cx="540000" cy="4248000"/>
            <a:chOff x="25275108" y="1009135"/>
            <a:chExt cx="634254" cy="4248000"/>
          </a:xfrm>
        </p:grpSpPr>
        <p:sp>
          <p:nvSpPr>
            <p:cNvPr id="289" name="Rectangle 2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11917684" y="899311"/>
            <a:ext cx="540000" cy="4248000"/>
            <a:chOff x="25275108" y="1009135"/>
            <a:chExt cx="634254" cy="4248000"/>
          </a:xfrm>
        </p:grpSpPr>
        <p:sp>
          <p:nvSpPr>
            <p:cNvPr id="292" name="Rectangle 2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2925796" y="936353"/>
            <a:ext cx="540000" cy="4248000"/>
            <a:chOff x="25275108" y="1009135"/>
            <a:chExt cx="634254" cy="4248000"/>
          </a:xfrm>
        </p:grpSpPr>
        <p:sp>
          <p:nvSpPr>
            <p:cNvPr id="295" name="Rectangle 29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06" name="Group 305"/>
          <p:cNvGrpSpPr/>
          <p:nvPr/>
        </p:nvGrpSpPr>
        <p:grpSpPr>
          <a:xfrm>
            <a:off x="13861900" y="899311"/>
            <a:ext cx="540000" cy="4248000"/>
            <a:chOff x="25275108" y="1009135"/>
            <a:chExt cx="634254" cy="4248000"/>
          </a:xfrm>
        </p:grpSpPr>
        <p:sp>
          <p:nvSpPr>
            <p:cNvPr id="307" name="Rectangle 306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11197604" y="8208689"/>
            <a:ext cx="540000" cy="4248000"/>
            <a:chOff x="25275108" y="1009135"/>
            <a:chExt cx="634254" cy="4248000"/>
          </a:xfrm>
        </p:grpSpPr>
        <p:sp>
          <p:nvSpPr>
            <p:cNvPr id="336" name="Rectangle 3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38" name="Group 337"/>
          <p:cNvGrpSpPr/>
          <p:nvPr/>
        </p:nvGrpSpPr>
        <p:grpSpPr>
          <a:xfrm>
            <a:off x="12169652" y="8208689"/>
            <a:ext cx="540000" cy="4248000"/>
            <a:chOff x="25275108" y="1009135"/>
            <a:chExt cx="634254" cy="4248000"/>
          </a:xfrm>
        </p:grpSpPr>
        <p:sp>
          <p:nvSpPr>
            <p:cNvPr id="339" name="Rectangle 3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13177764" y="8209161"/>
            <a:ext cx="540000" cy="4248000"/>
            <a:chOff x="25275108" y="1009135"/>
            <a:chExt cx="634254" cy="4248000"/>
          </a:xfrm>
        </p:grpSpPr>
        <p:sp>
          <p:nvSpPr>
            <p:cNvPr id="342" name="Rectangle 3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14257884" y="8208689"/>
            <a:ext cx="540000" cy="4248000"/>
            <a:chOff x="25275108" y="1009135"/>
            <a:chExt cx="634254" cy="4248000"/>
          </a:xfrm>
        </p:grpSpPr>
        <p:sp>
          <p:nvSpPr>
            <p:cNvPr id="345" name="Rectangle 3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47" name="Group 346"/>
          <p:cNvGrpSpPr/>
          <p:nvPr/>
        </p:nvGrpSpPr>
        <p:grpSpPr>
          <a:xfrm>
            <a:off x="15265996" y="8208689"/>
            <a:ext cx="540000" cy="4248000"/>
            <a:chOff x="25275108" y="1009135"/>
            <a:chExt cx="634254" cy="4248000"/>
          </a:xfrm>
        </p:grpSpPr>
        <p:sp>
          <p:nvSpPr>
            <p:cNvPr id="348" name="Rectangle 3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9" name="Rectangle 3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138204" y="656499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25995188" y="6552505"/>
            <a:ext cx="0" cy="646822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 flipV="1">
            <a:off x="2906836" y="543668"/>
            <a:ext cx="36299980" cy="128495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/>
          <p:cNvSpPr/>
          <p:nvPr/>
        </p:nvSpPr>
        <p:spPr>
          <a:xfrm>
            <a:off x="40468795" y="518067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/>
          <p:cNvSpPr/>
          <p:nvPr/>
        </p:nvSpPr>
        <p:spPr>
          <a:xfrm>
            <a:off x="45588" y="531114"/>
            <a:ext cx="1296144" cy="7416824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Rectangle 30"/>
          <p:cNvSpPr/>
          <p:nvPr/>
        </p:nvSpPr>
        <p:spPr>
          <a:xfrm>
            <a:off x="38925" y="6579786"/>
            <a:ext cx="2835709" cy="136815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Rectangle 31"/>
          <p:cNvSpPr/>
          <p:nvPr/>
        </p:nvSpPr>
        <p:spPr>
          <a:xfrm>
            <a:off x="39206817" y="6644865"/>
            <a:ext cx="2414108" cy="129002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Rectangle 32"/>
          <p:cNvSpPr/>
          <p:nvPr/>
        </p:nvSpPr>
        <p:spPr>
          <a:xfrm>
            <a:off x="1095724" y="531114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/>
          <p:cNvSpPr/>
          <p:nvPr/>
        </p:nvSpPr>
        <p:spPr>
          <a:xfrm>
            <a:off x="39233032" y="518067"/>
            <a:ext cx="1784896" cy="61381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5" name="Group 34"/>
          <p:cNvGrpSpPr/>
          <p:nvPr/>
        </p:nvGrpSpPr>
        <p:grpSpPr>
          <a:xfrm>
            <a:off x="26886708" y="501290"/>
            <a:ext cx="548640" cy="3017520"/>
            <a:chOff x="25275108" y="1009135"/>
            <a:chExt cx="634254" cy="4248000"/>
          </a:xfrm>
        </p:grpSpPr>
        <p:sp>
          <p:nvSpPr>
            <p:cNvPr id="36" name="Rectangle 3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166628" y="501290"/>
            <a:ext cx="548640" cy="3017520"/>
            <a:chOff x="25275108" y="1009135"/>
            <a:chExt cx="634254" cy="4248000"/>
          </a:xfrm>
        </p:grpSpPr>
        <p:sp>
          <p:nvSpPr>
            <p:cNvPr id="39" name="Rectangle 3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726468" y="501290"/>
            <a:ext cx="548640" cy="3017520"/>
            <a:chOff x="25275108" y="1009135"/>
            <a:chExt cx="634254" cy="4248000"/>
          </a:xfrm>
        </p:grpSpPr>
        <p:sp>
          <p:nvSpPr>
            <p:cNvPr id="42" name="Rectangle 4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5446548" y="501290"/>
            <a:ext cx="548640" cy="3017520"/>
            <a:chOff x="25275108" y="1009135"/>
            <a:chExt cx="634254" cy="4248000"/>
          </a:xfrm>
        </p:grpSpPr>
        <p:sp>
          <p:nvSpPr>
            <p:cNvPr id="45" name="Rectangle 4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7626220" y="479331"/>
            <a:ext cx="548640" cy="3017520"/>
            <a:chOff x="25275108" y="1009135"/>
            <a:chExt cx="634254" cy="4248000"/>
          </a:xfrm>
        </p:grpSpPr>
        <p:sp>
          <p:nvSpPr>
            <p:cNvPr id="48" name="Rectangle 4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5" name="Group 54"/>
          <p:cNvGrpSpPr/>
          <p:nvPr/>
        </p:nvGrpSpPr>
        <p:grpSpPr>
          <a:xfrm rot="16200000">
            <a:off x="32243660" y="549018"/>
            <a:ext cx="634254" cy="2011680"/>
            <a:chOff x="25275108" y="1009135"/>
            <a:chExt cx="634254" cy="4248000"/>
          </a:xfrm>
        </p:grpSpPr>
        <p:sp>
          <p:nvSpPr>
            <p:cNvPr id="56" name="Rectangle 55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58" name="Group 57"/>
          <p:cNvGrpSpPr/>
          <p:nvPr/>
        </p:nvGrpSpPr>
        <p:grpSpPr>
          <a:xfrm rot="16200000">
            <a:off x="32246601" y="1485122"/>
            <a:ext cx="634254" cy="2011680"/>
            <a:chOff x="25275108" y="1009135"/>
            <a:chExt cx="634254" cy="4248000"/>
          </a:xfrm>
        </p:grpSpPr>
        <p:sp>
          <p:nvSpPr>
            <p:cNvPr id="59" name="Rectangle 5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1" name="Group 60"/>
          <p:cNvGrpSpPr/>
          <p:nvPr/>
        </p:nvGrpSpPr>
        <p:grpSpPr>
          <a:xfrm rot="16200000">
            <a:off x="32243660" y="2493234"/>
            <a:ext cx="634254" cy="2011680"/>
            <a:chOff x="25275108" y="1009135"/>
            <a:chExt cx="634254" cy="4248000"/>
          </a:xfrm>
        </p:grpSpPr>
        <p:sp>
          <p:nvSpPr>
            <p:cNvPr id="62" name="Rectangle 6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4" name="Group 63"/>
          <p:cNvGrpSpPr/>
          <p:nvPr/>
        </p:nvGrpSpPr>
        <p:grpSpPr>
          <a:xfrm rot="16200000">
            <a:off x="32243660" y="3429338"/>
            <a:ext cx="634254" cy="2011680"/>
            <a:chOff x="25275108" y="1009135"/>
            <a:chExt cx="634254" cy="4248000"/>
          </a:xfrm>
        </p:grpSpPr>
        <p:sp>
          <p:nvSpPr>
            <p:cNvPr id="65" name="Rectangle 6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67" name="Group 66"/>
          <p:cNvGrpSpPr/>
          <p:nvPr/>
        </p:nvGrpSpPr>
        <p:grpSpPr>
          <a:xfrm rot="16200000">
            <a:off x="32242002" y="4365442"/>
            <a:ext cx="634254" cy="2011680"/>
            <a:chOff x="25275108" y="1009135"/>
            <a:chExt cx="634254" cy="4248000"/>
          </a:xfrm>
        </p:grpSpPr>
        <p:sp>
          <p:nvSpPr>
            <p:cNvPr id="68" name="Rectangle 67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34987727" y="3928816"/>
            <a:ext cx="4136926" cy="190360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1" name="Group 70"/>
          <p:cNvGrpSpPr/>
          <p:nvPr/>
        </p:nvGrpSpPr>
        <p:grpSpPr>
          <a:xfrm rot="16200000">
            <a:off x="35982767" y="456303"/>
            <a:ext cx="548640" cy="3017520"/>
            <a:chOff x="25275108" y="1009135"/>
            <a:chExt cx="634254" cy="4248000"/>
          </a:xfrm>
        </p:grpSpPr>
        <p:sp>
          <p:nvSpPr>
            <p:cNvPr id="72" name="Rectangle 7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4" name="Group 73"/>
          <p:cNvGrpSpPr/>
          <p:nvPr/>
        </p:nvGrpSpPr>
        <p:grpSpPr>
          <a:xfrm rot="16200000">
            <a:off x="35982767" y="1443345"/>
            <a:ext cx="548640" cy="3017520"/>
            <a:chOff x="25275108" y="1009135"/>
            <a:chExt cx="634254" cy="4248000"/>
          </a:xfrm>
        </p:grpSpPr>
        <p:sp>
          <p:nvSpPr>
            <p:cNvPr id="75" name="Rectangle 74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38870355" y="1823953"/>
            <a:ext cx="280265" cy="210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2" name="Rectangle 81"/>
          <p:cNvSpPr/>
          <p:nvPr/>
        </p:nvSpPr>
        <p:spPr>
          <a:xfrm>
            <a:off x="38870354" y="3178698"/>
            <a:ext cx="280265" cy="7315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3" name="Rectangle 82"/>
          <p:cNvSpPr/>
          <p:nvPr/>
        </p:nvSpPr>
        <p:spPr>
          <a:xfrm>
            <a:off x="28248144" y="545117"/>
            <a:ext cx="3032720" cy="528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4" name="Rectangle 83"/>
          <p:cNvSpPr/>
          <p:nvPr/>
        </p:nvSpPr>
        <p:spPr>
          <a:xfrm>
            <a:off x="25174064" y="7736035"/>
            <a:ext cx="3074080" cy="56572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8" name="Group 87"/>
          <p:cNvGrpSpPr/>
          <p:nvPr/>
        </p:nvGrpSpPr>
        <p:grpSpPr>
          <a:xfrm>
            <a:off x="29220204" y="8568029"/>
            <a:ext cx="548640" cy="2377440"/>
            <a:chOff x="25275108" y="1009135"/>
            <a:chExt cx="634254" cy="4248000"/>
          </a:xfrm>
        </p:grpSpPr>
        <p:sp>
          <p:nvSpPr>
            <p:cNvPr id="89" name="Rectangle 88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0315668" y="8568029"/>
            <a:ext cx="548640" cy="2377440"/>
            <a:chOff x="25275108" y="1009135"/>
            <a:chExt cx="634254" cy="4248000"/>
          </a:xfrm>
        </p:grpSpPr>
        <p:sp>
          <p:nvSpPr>
            <p:cNvPr id="92" name="Rectangle 91"/>
            <p:cNvSpPr/>
            <p:nvPr/>
          </p:nvSpPr>
          <p:spPr>
            <a:xfrm>
              <a:off x="25275108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585362" y="1009135"/>
              <a:ext cx="324000" cy="424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95" name="Rectangle 94"/>
          <p:cNvSpPr/>
          <p:nvPr/>
        </p:nvSpPr>
        <p:spPr>
          <a:xfrm>
            <a:off x="2931887" y="7794588"/>
            <a:ext cx="18310774" cy="554012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L-Shape 78"/>
          <p:cNvSpPr/>
          <p:nvPr/>
        </p:nvSpPr>
        <p:spPr>
          <a:xfrm rot="5400000">
            <a:off x="17981248" y="290580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L-Shape 79"/>
          <p:cNvSpPr/>
          <p:nvPr/>
        </p:nvSpPr>
        <p:spPr>
          <a:xfrm rot="16200000" flipV="1">
            <a:off x="19247859" y="-277754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2" name="Rectangle 101"/>
          <p:cNvSpPr/>
          <p:nvPr/>
        </p:nvSpPr>
        <p:spPr>
          <a:xfrm>
            <a:off x="21155403" y="7710832"/>
            <a:ext cx="3970663" cy="57248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7" name="L-Shape 76"/>
          <p:cNvSpPr/>
          <p:nvPr/>
        </p:nvSpPr>
        <p:spPr>
          <a:xfrm rot="16200000" flipV="1">
            <a:off x="22780694" y="6876541"/>
            <a:ext cx="720080" cy="936104"/>
          </a:xfrm>
          <a:prstGeom prst="corner">
            <a:avLst>
              <a:gd name="adj1" fmla="val 39704"/>
              <a:gd name="adj2" fmla="val 19111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575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</Words>
  <Application>Microsoft Office PowerPoint</Application>
  <PresentationFormat>Custom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s326lab</dc:creator>
  <cp:lastModifiedBy>Ismael Langit</cp:lastModifiedBy>
  <cp:revision>24</cp:revision>
  <dcterms:created xsi:type="dcterms:W3CDTF">2017-03-23T08:06:12Z</dcterms:created>
  <dcterms:modified xsi:type="dcterms:W3CDTF">2017-03-30T08:43:20Z</dcterms:modified>
</cp:coreProperties>
</file>