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0" r:id="rId5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660"/>
  </p:normalViewPr>
  <p:slideViewPr>
    <p:cSldViewPr>
      <p:cViewPr>
        <p:scale>
          <a:sx n="25" d="100"/>
          <a:sy n="25" d="100"/>
        </p:scale>
        <p:origin x="300" y="504"/>
      </p:cViewPr>
      <p:guideLst>
        <p:guide orient="horz" pos="4310"/>
        <p:guide pos="13608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7604" y="719857"/>
            <a:ext cx="13321480" cy="12241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817724" y="1583953"/>
            <a:ext cx="634254" cy="630936"/>
            <a:chOff x="25275108" y="1009135"/>
            <a:chExt cx="634254" cy="4248000"/>
          </a:xfrm>
        </p:grpSpPr>
        <p:sp>
          <p:nvSpPr>
            <p:cNvPr id="9" name="Rectangle 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01700" y="827435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Book Shelves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0899" y="1654715"/>
            <a:ext cx="548688" cy="542591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284" y="1080552"/>
            <a:ext cx="548688" cy="542591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0867" y="5792462"/>
            <a:ext cx="548688" cy="542591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88569" y="5646825"/>
            <a:ext cx="548688" cy="542591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4682" y="5496383"/>
            <a:ext cx="548688" cy="542591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351" y="10546416"/>
            <a:ext cx="548688" cy="542591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5868" y="5734936"/>
            <a:ext cx="548688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292948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065196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001300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986539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0945516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1881620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2889732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389784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4905956" y="8244456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0899" y="1654715"/>
            <a:ext cx="548688" cy="542591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284" y="1080552"/>
            <a:ext cx="548688" cy="542591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00867" y="5792462"/>
            <a:ext cx="548688" cy="542591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4682" y="5496383"/>
            <a:ext cx="548688" cy="542591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88569" y="5646825"/>
            <a:ext cx="548688" cy="542591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5868" y="5734936"/>
            <a:ext cx="548688" cy="542591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44" y="10584953"/>
            <a:ext cx="548688" cy="542591"/>
          </a:xfrm>
          <a:prstGeom prst="rect">
            <a:avLst/>
          </a:prstGeom>
        </p:spPr>
      </p:pic>
      <p:grpSp>
        <p:nvGrpSpPr>
          <p:cNvPr id="286" name="Group 285"/>
          <p:cNvGrpSpPr/>
          <p:nvPr/>
        </p:nvGrpSpPr>
        <p:grpSpPr>
          <a:xfrm>
            <a:off x="7809000" y="792337"/>
            <a:ext cx="612000" cy="4248000"/>
            <a:chOff x="25275108" y="1009135"/>
            <a:chExt cx="634254" cy="4248000"/>
          </a:xfrm>
        </p:grpSpPr>
        <p:sp>
          <p:nvSpPr>
            <p:cNvPr id="287" name="Rectangle 2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8745104" y="755474"/>
            <a:ext cx="612000" cy="4248000"/>
            <a:chOff x="25275108" y="1009135"/>
            <a:chExt cx="634254" cy="4248000"/>
          </a:xfrm>
        </p:grpSpPr>
        <p:sp>
          <p:nvSpPr>
            <p:cNvPr id="299" name="Rectangle 2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9717272" y="792337"/>
            <a:ext cx="612000" cy="4248000"/>
            <a:chOff x="25275108" y="1009135"/>
            <a:chExt cx="634254" cy="4248000"/>
          </a:xfrm>
        </p:grpSpPr>
        <p:sp>
          <p:nvSpPr>
            <p:cNvPr id="302" name="Rectangle 3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0653376" y="792337"/>
            <a:ext cx="612000" cy="4248000"/>
            <a:chOff x="25275108" y="1009135"/>
            <a:chExt cx="634254" cy="4248000"/>
          </a:xfrm>
        </p:grpSpPr>
        <p:sp>
          <p:nvSpPr>
            <p:cNvPr id="305" name="Rectangle 3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1625424" y="792337"/>
            <a:ext cx="612000" cy="4248000"/>
            <a:chOff x="25275108" y="1009135"/>
            <a:chExt cx="634254" cy="4248000"/>
          </a:xfrm>
        </p:grpSpPr>
        <p:sp>
          <p:nvSpPr>
            <p:cNvPr id="311" name="Rectangle 3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2597592" y="792337"/>
            <a:ext cx="612000" cy="4248000"/>
            <a:chOff x="25275108" y="1009135"/>
            <a:chExt cx="634254" cy="4248000"/>
          </a:xfrm>
        </p:grpSpPr>
        <p:sp>
          <p:nvSpPr>
            <p:cNvPr id="314" name="Rectangle 3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3533696" y="792337"/>
            <a:ext cx="612000" cy="4248000"/>
            <a:chOff x="25275108" y="1009135"/>
            <a:chExt cx="634254" cy="4248000"/>
          </a:xfrm>
        </p:grpSpPr>
        <p:sp>
          <p:nvSpPr>
            <p:cNvPr id="317" name="Rectangle 31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14541808" y="792337"/>
            <a:ext cx="612000" cy="4248000"/>
            <a:chOff x="25275108" y="1009135"/>
            <a:chExt cx="634254" cy="4248000"/>
          </a:xfrm>
        </p:grpSpPr>
        <p:sp>
          <p:nvSpPr>
            <p:cNvPr id="320" name="Rectangle 31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3812616" y="792337"/>
            <a:ext cx="612000" cy="4248000"/>
            <a:chOff x="25275108" y="1009135"/>
            <a:chExt cx="634254" cy="4248000"/>
          </a:xfrm>
        </p:grpSpPr>
        <p:sp>
          <p:nvSpPr>
            <p:cNvPr id="323" name="Rectangle 32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20728" y="792337"/>
            <a:ext cx="612000" cy="4248000"/>
            <a:chOff x="25275108" y="1009135"/>
            <a:chExt cx="634254" cy="4248000"/>
          </a:xfrm>
        </p:grpSpPr>
        <p:sp>
          <p:nvSpPr>
            <p:cNvPr id="326" name="Rectangle 32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828840" y="827954"/>
            <a:ext cx="612000" cy="4248000"/>
            <a:chOff x="25275108" y="1009135"/>
            <a:chExt cx="634254" cy="4248000"/>
          </a:xfrm>
        </p:grpSpPr>
        <p:sp>
          <p:nvSpPr>
            <p:cNvPr id="329" name="Rectangle 32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836952" y="792337"/>
            <a:ext cx="612000" cy="4248000"/>
            <a:chOff x="25275108" y="1009135"/>
            <a:chExt cx="634254" cy="4248000"/>
          </a:xfrm>
        </p:grpSpPr>
        <p:sp>
          <p:nvSpPr>
            <p:cNvPr id="332" name="Rectangle 33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5914068" y="8244456"/>
            <a:ext cx="540000" cy="4248000"/>
            <a:chOff x="25275108" y="1009135"/>
            <a:chExt cx="634254" cy="4248000"/>
          </a:xfrm>
        </p:grpSpPr>
        <p:sp>
          <p:nvSpPr>
            <p:cNvPr id="350" name="Rectangle 34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98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06836" y="543668"/>
            <a:ext cx="36299980" cy="12849593"/>
          </a:xfrm>
          <a:prstGeom prst="rect">
            <a:avLst/>
          </a:prstGeom>
          <a:solidFill>
            <a:srgbClr val="DBEEF4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468795" y="5180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45588" y="531114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38925" y="6579786"/>
            <a:ext cx="2835709" cy="1368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06817" y="6644865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095724" y="531114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33032" y="518067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886708" y="501290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166628" y="501290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26468" y="501290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46548" y="501290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626220" y="47933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987727" y="3928816"/>
            <a:ext cx="4136926" cy="19036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870355" y="1823953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870354" y="3178698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545117"/>
            <a:ext cx="3032720" cy="528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736035"/>
            <a:ext cx="3074080" cy="5657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31887" y="7794588"/>
            <a:ext cx="18310774" cy="55401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174028" y="583591"/>
            <a:ext cx="548688" cy="54259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739" y="18531"/>
            <a:ext cx="548688" cy="54259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90" y="7102061"/>
            <a:ext cx="548688" cy="5425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00850" y="7062079"/>
            <a:ext cx="548688" cy="5425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1887" y="5985624"/>
            <a:ext cx="548688" cy="54259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8632551" y="7105110"/>
            <a:ext cx="548688" cy="54259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8663588" y="6028655"/>
            <a:ext cx="548688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</Words>
  <Application>Microsoft Office PowerPoint</Application>
  <PresentationFormat>Custom</PresentationFormat>
  <Paragraphs>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Ismael Langit</cp:lastModifiedBy>
  <cp:revision>27</cp:revision>
  <dcterms:created xsi:type="dcterms:W3CDTF">2017-03-23T08:06:12Z</dcterms:created>
  <dcterms:modified xsi:type="dcterms:W3CDTF">2017-03-30T09:06:18Z</dcterms:modified>
</cp:coreProperties>
</file>