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9" d="100"/>
          <a:sy n="39" d="100"/>
        </p:scale>
        <p:origin x="-438" y="-960"/>
      </p:cViewPr>
      <p:guideLst>
        <p:guide orient="horz" pos="4310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23/03/2017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10463"/>
              </p:ext>
            </p:extLst>
          </p:nvPr>
        </p:nvGraphicFramePr>
        <p:xfrm>
          <a:off x="0" y="0"/>
          <a:ext cx="43205400" cy="13681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</a:tblGrid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743442" y="1362976"/>
            <a:ext cx="5825316" cy="218903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1" tIns="91435" rIns="182871" bIns="91435" spcCol="0" rtlCol="0" anchor="ctr"/>
          <a:lstStyle/>
          <a:p>
            <a:pPr algn="ctr"/>
            <a:endParaRPr lang="en-PH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91302"/>
            <a:ext cx="1670615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06173" y="1362972"/>
            <a:ext cx="2007990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568775" y="1368186"/>
            <a:ext cx="2007990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499244" y="91302"/>
            <a:ext cx="1670615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16085463" y="727140"/>
            <a:ext cx="1271670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25940921" y="727134"/>
            <a:ext cx="1271670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3"/>
          </p:cNvCxnSpPr>
          <p:nvPr/>
        </p:nvCxnSpPr>
        <p:spPr>
          <a:xfrm>
            <a:off x="0" y="6840538"/>
            <a:ext cx="43205400" cy="14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-Shape 51"/>
          <p:cNvSpPr/>
          <p:nvPr/>
        </p:nvSpPr>
        <p:spPr>
          <a:xfrm rot="5400000">
            <a:off x="18362340" y="172796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L-Shape 53"/>
          <p:cNvSpPr/>
          <p:nvPr/>
        </p:nvSpPr>
        <p:spPr>
          <a:xfrm rot="16200000" flipH="1">
            <a:off x="23618924" y="172796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L-Shape 63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L-Shape 64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L-Shape 66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L-Shape 67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L-Shape 77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s326lab</cp:lastModifiedBy>
  <cp:revision>10</cp:revision>
  <dcterms:created xsi:type="dcterms:W3CDTF">2017-03-23T08:06:12Z</dcterms:created>
  <dcterms:modified xsi:type="dcterms:W3CDTF">2017-03-23T09:24:41Z</dcterms:modified>
</cp:coreProperties>
</file>