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660"/>
  </p:normalViewPr>
  <p:slideViewPr>
    <p:cSldViewPr>
      <p:cViewPr>
        <p:scale>
          <a:sx n="25" d="100"/>
          <a:sy n="25" d="100"/>
        </p:scale>
        <p:origin x="300" y="504"/>
      </p:cViewPr>
      <p:guideLst>
        <p:guide orient="horz" pos="4310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0463"/>
              </p:ext>
            </p:extLst>
          </p:nvPr>
        </p:nvGraphicFramePr>
        <p:xfrm>
          <a:off x="0" y="0"/>
          <a:ext cx="43205400" cy="1368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</a:tblGrid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142" y="1362969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706173" y="1362969"/>
            <a:ext cx="26499227" cy="3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3"/>
          </p:cNvCxnSpPr>
          <p:nvPr/>
        </p:nvCxnSpPr>
        <p:spPr>
          <a:xfrm>
            <a:off x="0" y="6840538"/>
            <a:ext cx="43205400" cy="14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0899" y="1654715"/>
            <a:ext cx="548688" cy="542591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284" y="1080552"/>
            <a:ext cx="548688" cy="54259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0867" y="5792462"/>
            <a:ext cx="548688" cy="542591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88569" y="5646825"/>
            <a:ext cx="548688" cy="542591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4682" y="5496383"/>
            <a:ext cx="548688" cy="542591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51" y="10546416"/>
            <a:ext cx="548688" cy="5425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5868" y="5734936"/>
            <a:ext cx="54868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291709" y="935881"/>
            <a:ext cx="540000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48932" y="935881"/>
            <a:ext cx="540000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085036" y="935881"/>
            <a:ext cx="540000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21140" y="935881"/>
            <a:ext cx="540000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957244" y="935881"/>
            <a:ext cx="540000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965356" y="935881"/>
            <a:ext cx="540000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973468" y="935881"/>
            <a:ext cx="540000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909572" y="935881"/>
            <a:ext cx="540000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28892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173268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217324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022543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88" name="Group 287"/>
          <p:cNvGrpSpPr/>
          <p:nvPr/>
        </p:nvGrpSpPr>
        <p:grpSpPr>
          <a:xfrm>
            <a:off x="3492748" y="936353"/>
            <a:ext cx="540000" cy="4248000"/>
            <a:chOff x="25275108" y="1009135"/>
            <a:chExt cx="634254" cy="4248000"/>
          </a:xfrm>
        </p:grpSpPr>
        <p:sp>
          <p:nvSpPr>
            <p:cNvPr id="289" name="Rectangle 2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1917684" y="899311"/>
            <a:ext cx="540000" cy="4248000"/>
            <a:chOff x="25275108" y="1009135"/>
            <a:chExt cx="634254" cy="4248000"/>
          </a:xfrm>
        </p:grpSpPr>
        <p:sp>
          <p:nvSpPr>
            <p:cNvPr id="292" name="Rectangle 2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925796" y="936353"/>
            <a:ext cx="540000" cy="4248000"/>
            <a:chOff x="25275108" y="1009135"/>
            <a:chExt cx="634254" cy="4248000"/>
          </a:xfrm>
        </p:grpSpPr>
        <p:sp>
          <p:nvSpPr>
            <p:cNvPr id="295" name="Rectangle 29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3861900" y="899311"/>
            <a:ext cx="540000" cy="4248000"/>
            <a:chOff x="25275108" y="1009135"/>
            <a:chExt cx="634254" cy="4248000"/>
          </a:xfrm>
        </p:grpSpPr>
        <p:sp>
          <p:nvSpPr>
            <p:cNvPr id="307" name="Rectangle 30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11197604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169652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3177764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425788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5265996" y="8208689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0899" y="1654715"/>
            <a:ext cx="548688" cy="542591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284" y="1080552"/>
            <a:ext cx="548688" cy="54259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0867" y="5792462"/>
            <a:ext cx="548688" cy="542591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4682" y="5496383"/>
            <a:ext cx="548688" cy="542591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88569" y="5646825"/>
            <a:ext cx="548688" cy="542591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5868" y="5734936"/>
            <a:ext cx="548688" cy="542591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44" y="10584953"/>
            <a:ext cx="54868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06836" y="543668"/>
            <a:ext cx="36299980" cy="12849593"/>
          </a:xfrm>
          <a:prstGeom prst="rect">
            <a:avLst/>
          </a:prstGeom>
          <a:solidFill>
            <a:srgbClr val="DBEEF4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74028" y="583591"/>
            <a:ext cx="548688" cy="54259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739" y="18531"/>
            <a:ext cx="548688" cy="5425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90" y="7102061"/>
            <a:ext cx="548688" cy="542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0850" y="7062079"/>
            <a:ext cx="548688" cy="5425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1887" y="5985624"/>
            <a:ext cx="548688" cy="54259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8632551" y="7105110"/>
            <a:ext cx="548688" cy="54259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8663588" y="6028655"/>
            <a:ext cx="54868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</Words>
  <Application>Microsoft Office PowerPoint</Application>
  <PresentationFormat>Custom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25</cp:revision>
  <dcterms:created xsi:type="dcterms:W3CDTF">2017-03-23T08:06:12Z</dcterms:created>
  <dcterms:modified xsi:type="dcterms:W3CDTF">2017-03-30T08:53:57Z</dcterms:modified>
</cp:coreProperties>
</file>