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33" d="100"/>
          <a:sy n="33" d="100"/>
        </p:scale>
        <p:origin x="-918" y="-1188"/>
      </p:cViewPr>
      <p:guideLst>
        <p:guide orient="horz" pos="4310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6559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68672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291709" y="935881"/>
            <a:ext cx="540000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48932" y="935881"/>
            <a:ext cx="540000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85036" y="935881"/>
            <a:ext cx="540000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21140" y="935881"/>
            <a:ext cx="540000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957244" y="935881"/>
            <a:ext cx="540000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965356" y="935881"/>
            <a:ext cx="540000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973468" y="935881"/>
            <a:ext cx="540000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909572" y="935881"/>
            <a:ext cx="540000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28892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173268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217324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022543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88" name="Group 287"/>
          <p:cNvGrpSpPr/>
          <p:nvPr/>
        </p:nvGrpSpPr>
        <p:grpSpPr>
          <a:xfrm>
            <a:off x="3492748" y="936353"/>
            <a:ext cx="540000" cy="4248000"/>
            <a:chOff x="25275108" y="1009135"/>
            <a:chExt cx="634254" cy="4248000"/>
          </a:xfrm>
        </p:grpSpPr>
        <p:sp>
          <p:nvSpPr>
            <p:cNvPr id="289" name="Rectangle 2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1917684" y="899311"/>
            <a:ext cx="540000" cy="4248000"/>
            <a:chOff x="25275108" y="1009135"/>
            <a:chExt cx="634254" cy="4248000"/>
          </a:xfrm>
        </p:grpSpPr>
        <p:sp>
          <p:nvSpPr>
            <p:cNvPr id="292" name="Rectangle 2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925796" y="936353"/>
            <a:ext cx="540000" cy="4248000"/>
            <a:chOff x="25275108" y="1009135"/>
            <a:chExt cx="634254" cy="4248000"/>
          </a:xfrm>
        </p:grpSpPr>
        <p:sp>
          <p:nvSpPr>
            <p:cNvPr id="295" name="Rectangle 29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155428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4" name="Rectangle 303"/>
          <p:cNvSpPr/>
          <p:nvPr/>
        </p:nvSpPr>
        <p:spPr>
          <a:xfrm>
            <a:off x="31611812" y="5655561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5" name="Rectangle 304"/>
          <p:cNvSpPr/>
          <p:nvPr/>
        </p:nvSpPr>
        <p:spPr>
          <a:xfrm>
            <a:off x="34708156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6" name="Group 305"/>
          <p:cNvGrpSpPr/>
          <p:nvPr/>
        </p:nvGrpSpPr>
        <p:grpSpPr>
          <a:xfrm>
            <a:off x="13861900" y="899311"/>
            <a:ext cx="540000" cy="4248000"/>
            <a:chOff x="25275108" y="1009135"/>
            <a:chExt cx="634254" cy="4248000"/>
          </a:xfrm>
        </p:grpSpPr>
        <p:sp>
          <p:nvSpPr>
            <p:cNvPr id="307" name="Rectangle 30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16562140" y="899311"/>
            <a:ext cx="576064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0" name="Rectangle 309"/>
          <p:cNvSpPr/>
          <p:nvPr/>
        </p:nvSpPr>
        <p:spPr>
          <a:xfrm>
            <a:off x="14905956" y="2592065"/>
            <a:ext cx="1480379" cy="69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1197604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169652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3177764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425788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5265996" y="8208689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30292" y="100788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Entrance</a:t>
            </a:r>
            <a:endParaRPr lang="en-PH" sz="2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3906956" y="107989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Exit</a:t>
            </a:r>
            <a:endParaRPr lang="en-PH" sz="2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20266360" y="2140853"/>
            <a:ext cx="234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Baggage Area</a:t>
            </a:r>
            <a:endParaRPr lang="en-PH" sz="28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8218324" y="586735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Stairs</a:t>
            </a:r>
            <a:endParaRPr lang="en-PH" sz="2800" dirty="0"/>
          </a:p>
        </p:txBody>
      </p:sp>
      <p:sp>
        <p:nvSpPr>
          <p:cNvPr id="356" name="TextBox 355"/>
          <p:cNvSpPr txBox="1"/>
          <p:nvPr/>
        </p:nvSpPr>
        <p:spPr>
          <a:xfrm>
            <a:off x="23762940" y="597644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Stairs</a:t>
            </a:r>
            <a:endParaRPr lang="en-PH" sz="28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9964740" y="2619110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Comfort Room</a:t>
            </a:r>
          </a:p>
          <a:p>
            <a:pPr algn="ctr"/>
            <a:r>
              <a:rPr lang="en-PH" sz="2800" dirty="0" smtClean="0"/>
              <a:t>(Female)</a:t>
            </a:r>
            <a:endParaRPr lang="en-PH" sz="2800" dirty="0"/>
          </a:p>
        </p:txBody>
      </p:sp>
      <p:sp>
        <p:nvSpPr>
          <p:cNvPr id="358" name="TextBox 357"/>
          <p:cNvSpPr txBox="1"/>
          <p:nvPr/>
        </p:nvSpPr>
        <p:spPr>
          <a:xfrm>
            <a:off x="1008412" y="2664073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Comfort Room</a:t>
            </a:r>
          </a:p>
          <a:p>
            <a:pPr algn="ctr"/>
            <a:r>
              <a:rPr lang="en-PH" sz="2800" dirty="0" smtClean="0"/>
              <a:t>(Male)</a:t>
            </a:r>
            <a:endParaRPr lang="en-PH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3033748" y="5940376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1" name="Rectangle 360"/>
          <p:cNvSpPr/>
          <p:nvPr/>
        </p:nvSpPr>
        <p:spPr>
          <a:xfrm>
            <a:off x="9361340" y="600051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2" name="Rectangle 361"/>
          <p:cNvSpPr/>
          <p:nvPr/>
        </p:nvSpPr>
        <p:spPr>
          <a:xfrm>
            <a:off x="5868892" y="5985668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2134119" y="989129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Altar,Gift&amp;Gospel</a:t>
            </a:r>
            <a:endParaRPr lang="en-PH" sz="2800" b="1" dirty="0"/>
          </a:p>
        </p:txBody>
      </p:sp>
      <p:sp>
        <p:nvSpPr>
          <p:cNvPr id="254" name="TextBox 253"/>
          <p:cNvSpPr txBox="1"/>
          <p:nvPr/>
        </p:nvSpPr>
        <p:spPr>
          <a:xfrm rot="16200000">
            <a:off x="2129927" y="9895486"/>
            <a:ext cx="34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Religion&amp;Nationalism</a:t>
            </a:r>
            <a:endParaRPr lang="en-PH" sz="2800" b="1" dirty="0" smtClean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3449976" y="10231622"/>
            <a:ext cx="197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Christianity</a:t>
            </a:r>
            <a:endParaRPr lang="en-PH" sz="2800" b="1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3225401" y="10148999"/>
            <a:ext cx="310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Phil.Church</a:t>
            </a:r>
            <a:r>
              <a:rPr lang="en-PH" sz="2800" b="1" dirty="0" smtClean="0"/>
              <a:t> History</a:t>
            </a:r>
            <a:endParaRPr lang="en-PH" sz="2800" b="1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366366" y="1025133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Catholicism</a:t>
            </a:r>
            <a:endParaRPr lang="en-PH" sz="2800" b="1" dirty="0"/>
          </a:p>
        </p:txBody>
      </p:sp>
      <p:sp>
        <p:nvSpPr>
          <p:cNvPr id="286" name="TextBox 285"/>
          <p:cNvSpPr txBox="1"/>
          <p:nvPr/>
        </p:nvSpPr>
        <p:spPr>
          <a:xfrm rot="16200000">
            <a:off x="4419209" y="10107319"/>
            <a:ext cx="259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Research</a:t>
            </a:r>
            <a:endParaRPr lang="en-PH" sz="2800" b="1" dirty="0"/>
          </a:p>
        </p:txBody>
      </p:sp>
      <p:sp>
        <p:nvSpPr>
          <p:cNvPr id="287" name="TextBox 286"/>
          <p:cNvSpPr txBox="1"/>
          <p:nvPr/>
        </p:nvSpPr>
        <p:spPr>
          <a:xfrm rot="16200000">
            <a:off x="5158454" y="9963302"/>
            <a:ext cx="259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Sciences</a:t>
            </a:r>
            <a:endParaRPr lang="en-PH" sz="2800" b="1" dirty="0"/>
          </a:p>
        </p:txBody>
      </p:sp>
      <p:sp>
        <p:nvSpPr>
          <p:cNvPr id="298" name="TextBox 297"/>
          <p:cNvSpPr txBox="1"/>
          <p:nvPr/>
        </p:nvSpPr>
        <p:spPr>
          <a:xfrm rot="16200000">
            <a:off x="6111398" y="10071315"/>
            <a:ext cx="237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Sciences</a:t>
            </a:r>
            <a:endParaRPr lang="en-PH" sz="2800" b="1" dirty="0"/>
          </a:p>
        </p:txBody>
      </p:sp>
      <p:sp>
        <p:nvSpPr>
          <p:cNvPr id="299" name="TextBox 298"/>
          <p:cNvSpPr txBox="1"/>
          <p:nvPr/>
        </p:nvSpPr>
        <p:spPr>
          <a:xfrm rot="16200000">
            <a:off x="5967962" y="9711855"/>
            <a:ext cx="3672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American Politics/Gov</a:t>
            </a:r>
          </a:p>
          <a:p>
            <a:endParaRPr lang="en-PH" sz="2800" b="1" dirty="0"/>
          </a:p>
        </p:txBody>
      </p:sp>
      <p:sp>
        <p:nvSpPr>
          <p:cNvPr id="300" name="TextBox 299"/>
          <p:cNvSpPr txBox="1"/>
          <p:nvPr/>
        </p:nvSpPr>
        <p:spPr>
          <a:xfrm rot="16200000">
            <a:off x="6363425" y="9747278"/>
            <a:ext cx="388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Labor</a:t>
            </a:r>
            <a:r>
              <a:rPr lang="en-PH" sz="2800" b="1" dirty="0" smtClean="0"/>
              <a:t> &amp; Economics</a:t>
            </a:r>
          </a:p>
        </p:txBody>
      </p:sp>
      <p:sp>
        <p:nvSpPr>
          <p:cNvPr id="301" name="TextBox 300"/>
          <p:cNvSpPr txBox="1"/>
          <p:nvPr/>
        </p:nvSpPr>
        <p:spPr>
          <a:xfrm rot="16200000">
            <a:off x="6651457" y="10035310"/>
            <a:ext cx="388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Environment&amp;Society</a:t>
            </a:r>
            <a:endParaRPr lang="en-PH" sz="2800" b="1" dirty="0" smtClean="0"/>
          </a:p>
        </p:txBody>
      </p:sp>
      <p:sp>
        <p:nvSpPr>
          <p:cNvPr id="302" name="TextBox 301"/>
          <p:cNvSpPr txBox="1"/>
          <p:nvPr/>
        </p:nvSpPr>
        <p:spPr>
          <a:xfrm rot="16200000">
            <a:off x="7983606" y="10143322"/>
            <a:ext cx="26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Microeconomics</a:t>
            </a:r>
            <a:endParaRPr lang="en-PH" sz="2800" b="1" dirty="0"/>
          </a:p>
        </p:txBody>
      </p:sp>
      <p:sp>
        <p:nvSpPr>
          <p:cNvPr id="303" name="TextBox 302"/>
          <p:cNvSpPr txBox="1"/>
          <p:nvPr/>
        </p:nvSpPr>
        <p:spPr>
          <a:xfrm rot="16200000">
            <a:off x="8523666" y="1017932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Political Law</a:t>
            </a:r>
            <a:endParaRPr lang="en-PH" sz="2800" b="1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8415654" y="10071314"/>
            <a:ext cx="38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Phil.Constitutional</a:t>
            </a:r>
            <a:r>
              <a:rPr lang="en-PH" sz="2800" b="1" dirty="0" smtClean="0"/>
              <a:t> Law</a:t>
            </a:r>
            <a:endParaRPr lang="en-PH" sz="2800" b="1" dirty="0"/>
          </a:p>
        </p:txBody>
      </p:sp>
      <p:sp>
        <p:nvSpPr>
          <p:cNvPr id="312" name="TextBox 311"/>
          <p:cNvSpPr txBox="1"/>
          <p:nvPr/>
        </p:nvSpPr>
        <p:spPr>
          <a:xfrm rot="16200000">
            <a:off x="9550942" y="1017932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Labor</a:t>
            </a:r>
            <a:r>
              <a:rPr lang="en-PH" sz="2800" b="1" dirty="0" smtClean="0"/>
              <a:t> Code</a:t>
            </a:r>
            <a:endParaRPr lang="en-PH" sz="2800" b="1" dirty="0"/>
          </a:p>
        </p:txBody>
      </p:sp>
      <p:sp>
        <p:nvSpPr>
          <p:cNvPr id="313" name="TextBox 312"/>
          <p:cNvSpPr txBox="1"/>
          <p:nvPr/>
        </p:nvSpPr>
        <p:spPr>
          <a:xfrm rot="16200000">
            <a:off x="9243746" y="10035310"/>
            <a:ext cx="41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Criminal Law &amp; Civil Code</a:t>
            </a:r>
            <a:endParaRPr lang="en-PH" sz="2800" b="1" dirty="0"/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10539890" y="96032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  <a:endParaRPr lang="en-PH" sz="2800" b="1" dirty="0"/>
          </a:p>
        </p:txBody>
      </p:sp>
      <p:sp>
        <p:nvSpPr>
          <p:cNvPr id="315" name="TextBox 314"/>
          <p:cNvSpPr txBox="1"/>
          <p:nvPr/>
        </p:nvSpPr>
        <p:spPr>
          <a:xfrm rot="16200000">
            <a:off x="11187962" y="96032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</a:p>
        </p:txBody>
      </p:sp>
      <p:sp>
        <p:nvSpPr>
          <p:cNvPr id="515" name="TextBox 514"/>
          <p:cNvSpPr txBox="1"/>
          <p:nvPr/>
        </p:nvSpPr>
        <p:spPr>
          <a:xfrm rot="16200000">
            <a:off x="11007942" y="9999309"/>
            <a:ext cx="309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Philipine</a:t>
            </a:r>
            <a:r>
              <a:rPr lang="en-PH" sz="2800" b="1" dirty="0" smtClean="0"/>
              <a:t> Reports</a:t>
            </a:r>
          </a:p>
        </p:txBody>
      </p:sp>
      <p:sp>
        <p:nvSpPr>
          <p:cNvPr id="516" name="TextBox 515"/>
          <p:cNvSpPr txBox="1"/>
          <p:nvPr/>
        </p:nvSpPr>
        <p:spPr>
          <a:xfrm rot="16200000">
            <a:off x="11295973" y="9855293"/>
            <a:ext cx="424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Supreme Court Reports</a:t>
            </a:r>
          </a:p>
        </p:txBody>
      </p:sp>
      <p:sp>
        <p:nvSpPr>
          <p:cNvPr id="518" name="TextBox 517"/>
          <p:cNvSpPr txBox="1"/>
          <p:nvPr/>
        </p:nvSpPr>
        <p:spPr>
          <a:xfrm rot="16200000">
            <a:off x="12700710" y="9603843"/>
            <a:ext cx="4032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Supreme Court Reports</a:t>
            </a:r>
          </a:p>
          <a:p>
            <a:endParaRPr lang="en-PH" sz="2800" b="1" dirty="0" smtClean="0"/>
          </a:p>
        </p:txBody>
      </p:sp>
      <p:sp>
        <p:nvSpPr>
          <p:cNvPr id="522" name="TextBox 521"/>
          <p:cNvSpPr txBox="1"/>
          <p:nvPr/>
        </p:nvSpPr>
        <p:spPr>
          <a:xfrm rot="16200000">
            <a:off x="13852257" y="9819286"/>
            <a:ext cx="316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Official Gazette</a:t>
            </a:r>
            <a:endParaRPr lang="en-PH" sz="2800" b="1" dirty="0"/>
          </a:p>
        </p:txBody>
      </p:sp>
      <p:sp>
        <p:nvSpPr>
          <p:cNvPr id="523" name="TextBox 522"/>
          <p:cNvSpPr txBox="1"/>
          <p:nvPr/>
        </p:nvSpPr>
        <p:spPr>
          <a:xfrm rot="16200000">
            <a:off x="26237634" y="3266559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Science,</a:t>
            </a:r>
            <a:endParaRPr lang="en-PH" sz="2800" b="1" dirty="0"/>
          </a:p>
        </p:txBody>
      </p:sp>
      <p:sp>
        <p:nvSpPr>
          <p:cNvPr id="524" name="TextBox 523"/>
          <p:cNvSpPr txBox="1"/>
          <p:nvPr/>
        </p:nvSpPr>
        <p:spPr>
          <a:xfrm rot="16200000">
            <a:off x="14591502" y="989129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  <a:endParaRPr lang="en-PH" sz="2800" b="1" dirty="0"/>
          </a:p>
        </p:txBody>
      </p:sp>
      <p:sp>
        <p:nvSpPr>
          <p:cNvPr id="525" name="TextBox 524"/>
          <p:cNvSpPr txBox="1"/>
          <p:nvPr/>
        </p:nvSpPr>
        <p:spPr>
          <a:xfrm rot="16200000">
            <a:off x="26819151" y="1039764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(362-550)</a:t>
            </a:r>
            <a:endParaRPr lang="en-PH" sz="2000" b="1" dirty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27147253" y="1079960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(410-510)</a:t>
            </a:r>
            <a:endParaRPr lang="en-PH" sz="2000" b="1" dirty="0"/>
          </a:p>
        </p:txBody>
      </p:sp>
      <p:sp>
        <p:nvSpPr>
          <p:cNvPr id="530" name="TextBox 529"/>
          <p:cNvSpPr txBox="1"/>
          <p:nvPr/>
        </p:nvSpPr>
        <p:spPr>
          <a:xfrm rot="16200000">
            <a:off x="26165626" y="3122543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Educ</a:t>
            </a:r>
            <a:r>
              <a:rPr lang="en-PH" sz="2800" b="1" dirty="0" smtClean="0"/>
              <a:t>, Engineering</a:t>
            </a:r>
            <a:endParaRPr lang="en-PH" sz="2800" b="1" dirty="0"/>
          </a:p>
        </p:txBody>
      </p:sp>
      <p:sp>
        <p:nvSpPr>
          <p:cNvPr id="531" name="TextBox 530"/>
          <p:cNvSpPr txBox="1"/>
          <p:nvPr/>
        </p:nvSpPr>
        <p:spPr>
          <a:xfrm rot="16200000">
            <a:off x="26432399" y="3482810"/>
            <a:ext cx="176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 smtClean="0"/>
              <a:t>Review Material</a:t>
            </a:r>
            <a:endParaRPr lang="en-PH" sz="1600" b="1" dirty="0"/>
          </a:p>
        </p:txBody>
      </p:sp>
      <p:sp>
        <p:nvSpPr>
          <p:cNvPr id="532" name="TextBox 531"/>
          <p:cNvSpPr txBox="1"/>
          <p:nvPr/>
        </p:nvSpPr>
        <p:spPr>
          <a:xfrm>
            <a:off x="27035112" y="503833"/>
            <a:ext cx="126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/>
              <a:t>New Acquisition</a:t>
            </a:r>
            <a:endParaRPr lang="en-PH" sz="1200" b="1" dirty="0"/>
          </a:p>
        </p:txBody>
      </p:sp>
      <p:sp>
        <p:nvSpPr>
          <p:cNvPr id="533" name="TextBox 532"/>
          <p:cNvSpPr txBox="1"/>
          <p:nvPr/>
        </p:nvSpPr>
        <p:spPr>
          <a:xfrm rot="16200000">
            <a:off x="27246326" y="2763085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Subject Reference</a:t>
            </a:r>
          </a:p>
          <a:p>
            <a:endParaRPr lang="en-PH" sz="2800" b="1" dirty="0"/>
          </a:p>
        </p:txBody>
      </p:sp>
      <p:sp>
        <p:nvSpPr>
          <p:cNvPr id="534" name="TextBox 533"/>
          <p:cNvSpPr txBox="1"/>
          <p:nvPr/>
        </p:nvSpPr>
        <p:spPr>
          <a:xfrm rot="16200000">
            <a:off x="28187303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(540-400)</a:t>
            </a:r>
            <a:endParaRPr lang="en-PH" sz="2000" b="1" dirty="0"/>
          </a:p>
        </p:txBody>
      </p:sp>
      <p:sp>
        <p:nvSpPr>
          <p:cNvPr id="535" name="TextBox 534"/>
          <p:cNvSpPr txBox="1"/>
          <p:nvPr/>
        </p:nvSpPr>
        <p:spPr>
          <a:xfrm rot="16200000">
            <a:off x="27867333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(500-530)</a:t>
            </a:r>
            <a:endParaRPr lang="en-PH" sz="2000" b="1" dirty="0"/>
          </a:p>
        </p:txBody>
      </p:sp>
      <p:sp>
        <p:nvSpPr>
          <p:cNvPr id="536" name="TextBox 535"/>
          <p:cNvSpPr txBox="1"/>
          <p:nvPr/>
        </p:nvSpPr>
        <p:spPr>
          <a:xfrm rot="16200000">
            <a:off x="28272441" y="2187020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Language</a:t>
            </a:r>
          </a:p>
          <a:p>
            <a:endParaRPr lang="en-PH" sz="2800" b="1" dirty="0"/>
          </a:p>
        </p:txBody>
      </p:sp>
      <p:sp>
        <p:nvSpPr>
          <p:cNvPr id="539" name="TextBox 538"/>
          <p:cNvSpPr txBox="1"/>
          <p:nvPr/>
        </p:nvSpPr>
        <p:spPr>
          <a:xfrm rot="16200000">
            <a:off x="29123406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(428-501)</a:t>
            </a:r>
            <a:endParaRPr lang="en-PH" sz="2000" b="1" dirty="0"/>
          </a:p>
        </p:txBody>
      </p:sp>
      <p:sp>
        <p:nvSpPr>
          <p:cNvPr id="540" name="TextBox 539"/>
          <p:cNvSpPr txBox="1"/>
          <p:nvPr/>
        </p:nvSpPr>
        <p:spPr>
          <a:xfrm rot="16200000">
            <a:off x="28835375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(410-428)</a:t>
            </a:r>
            <a:endParaRPr lang="en-PH" sz="2000" b="1" dirty="0"/>
          </a:p>
        </p:txBody>
      </p:sp>
    </p:spTree>
    <p:extLst>
      <p:ext uri="{BB962C8B-B14F-4D97-AF65-F5344CB8AC3E}">
        <p14:creationId xmlns:p14="http://schemas.microsoft.com/office/powerpoint/2010/main" val="212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90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24</cp:revision>
  <dcterms:created xsi:type="dcterms:W3CDTF">2017-03-23T08:06:12Z</dcterms:created>
  <dcterms:modified xsi:type="dcterms:W3CDTF">2017-03-30T08:07:27Z</dcterms:modified>
</cp:coreProperties>
</file>