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60" r:id="rId5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0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4660"/>
  </p:normalViewPr>
  <p:slideViewPr>
    <p:cSldViewPr>
      <p:cViewPr>
        <p:scale>
          <a:sx n="50" d="100"/>
          <a:sy n="50" d="100"/>
        </p:scale>
        <p:origin x="-72" y="-276"/>
      </p:cViewPr>
      <p:guideLst>
        <p:guide orient="horz" pos="4310"/>
        <p:guide pos="13608"/>
      </p:guideLst>
    </p:cSldViewPr>
  </p:slideViewPr>
  <p:notesTextViewPr>
    <p:cViewPr>
      <p:scale>
        <a:sx n="25" d="100"/>
        <a:sy n="25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E0D2-8F04-444F-8DD2-70DC9D5820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43038" y="1143000"/>
            <a:ext cx="9744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FB6ED-9980-4739-97C6-112DBF36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37604" y="719857"/>
            <a:ext cx="13321480" cy="12241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817724" y="1583953"/>
            <a:ext cx="634254" cy="630936"/>
            <a:chOff x="25275108" y="1009135"/>
            <a:chExt cx="634254" cy="4248000"/>
          </a:xfrm>
        </p:grpSpPr>
        <p:sp>
          <p:nvSpPr>
            <p:cNvPr id="9" name="Rectangle 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601700" y="827435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Book Shelves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205400" cy="136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3947" y="1654715"/>
            <a:ext cx="542591" cy="542591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32" y="1080552"/>
            <a:ext cx="542591" cy="542591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03915" y="5792462"/>
            <a:ext cx="542591" cy="542591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91617" y="5646825"/>
            <a:ext cx="542591" cy="542591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7730" y="5496383"/>
            <a:ext cx="542591" cy="542591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399" y="10546416"/>
            <a:ext cx="542591" cy="542591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8916" y="5734936"/>
            <a:ext cx="54259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04756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80" name="Group 179"/>
          <p:cNvGrpSpPr/>
          <p:nvPr/>
        </p:nvGrpSpPr>
        <p:grpSpPr>
          <a:xfrm>
            <a:off x="31395796" y="756720"/>
            <a:ext cx="612000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2331900" y="719857"/>
            <a:ext cx="612000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304068" y="756720"/>
            <a:ext cx="612000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240172" y="756720"/>
            <a:ext cx="612000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212220" y="756720"/>
            <a:ext cx="612000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84388" y="756720"/>
            <a:ext cx="612000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20492" y="756720"/>
            <a:ext cx="612000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28604" y="756720"/>
            <a:ext cx="612000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399412" y="756720"/>
            <a:ext cx="612000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8407524" y="756720"/>
            <a:ext cx="612000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9415636" y="792337"/>
            <a:ext cx="612000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0423748" y="756720"/>
            <a:ext cx="612000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0982900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148846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15148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309086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317198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325310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333422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322374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532222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612342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692462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844590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492748" y="8244456"/>
            <a:ext cx="540000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356844" y="8244456"/>
            <a:ext cx="540000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292948" y="8244456"/>
            <a:ext cx="540000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229052" y="8244456"/>
            <a:ext cx="540000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201100" y="8244456"/>
            <a:ext cx="540000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065196" y="8244456"/>
            <a:ext cx="540000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001300" y="8244456"/>
            <a:ext cx="540000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9865396" y="8244456"/>
            <a:ext cx="540000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586476" y="6506143"/>
            <a:ext cx="3640596" cy="982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5" name="Group 334"/>
          <p:cNvGrpSpPr/>
          <p:nvPr/>
        </p:nvGrpSpPr>
        <p:grpSpPr>
          <a:xfrm>
            <a:off x="10945516" y="8208689"/>
            <a:ext cx="540000" cy="4248000"/>
            <a:chOff x="25275108" y="1009135"/>
            <a:chExt cx="634254" cy="4248000"/>
          </a:xfrm>
        </p:grpSpPr>
        <p:sp>
          <p:nvSpPr>
            <p:cNvPr id="336" name="Rectangle 3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1881620" y="8208689"/>
            <a:ext cx="540000" cy="4248000"/>
            <a:chOff x="25275108" y="1009135"/>
            <a:chExt cx="634254" cy="4248000"/>
          </a:xfrm>
        </p:grpSpPr>
        <p:sp>
          <p:nvSpPr>
            <p:cNvPr id="339" name="Rectangle 3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2889732" y="8209161"/>
            <a:ext cx="540000" cy="4248000"/>
            <a:chOff x="25275108" y="1009135"/>
            <a:chExt cx="634254" cy="4248000"/>
          </a:xfrm>
        </p:grpSpPr>
        <p:sp>
          <p:nvSpPr>
            <p:cNvPr id="342" name="Rectangle 3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3897844" y="8208689"/>
            <a:ext cx="540000" cy="4248000"/>
            <a:chOff x="25275108" y="1009135"/>
            <a:chExt cx="634254" cy="4248000"/>
          </a:xfrm>
        </p:grpSpPr>
        <p:sp>
          <p:nvSpPr>
            <p:cNvPr id="345" name="Rectangle 3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4905956" y="8244456"/>
            <a:ext cx="540000" cy="4248000"/>
            <a:chOff x="25275108" y="1009135"/>
            <a:chExt cx="634254" cy="4248000"/>
          </a:xfrm>
        </p:grpSpPr>
        <p:sp>
          <p:nvSpPr>
            <p:cNvPr id="348" name="Rectangle 3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38204" y="656499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995188" y="655250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2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3947" y="1654715"/>
            <a:ext cx="542591" cy="542591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32" y="1080552"/>
            <a:ext cx="542591" cy="542591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3915" y="5792462"/>
            <a:ext cx="542591" cy="542591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7730" y="5496383"/>
            <a:ext cx="542591" cy="542591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91617" y="5646825"/>
            <a:ext cx="542591" cy="542591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8916" y="5734936"/>
            <a:ext cx="542591" cy="542591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92" y="10584953"/>
            <a:ext cx="542591" cy="542591"/>
          </a:xfrm>
          <a:prstGeom prst="rect">
            <a:avLst/>
          </a:prstGeom>
        </p:spPr>
      </p:pic>
      <p:grpSp>
        <p:nvGrpSpPr>
          <p:cNvPr id="286" name="Group 285"/>
          <p:cNvGrpSpPr/>
          <p:nvPr/>
        </p:nvGrpSpPr>
        <p:grpSpPr>
          <a:xfrm>
            <a:off x="7809000" y="792337"/>
            <a:ext cx="612000" cy="4248000"/>
            <a:chOff x="25275108" y="1009135"/>
            <a:chExt cx="634254" cy="4248000"/>
          </a:xfrm>
        </p:grpSpPr>
        <p:sp>
          <p:nvSpPr>
            <p:cNvPr id="287" name="Rectangle 2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8745104" y="755474"/>
            <a:ext cx="612000" cy="4248000"/>
            <a:chOff x="25275108" y="1009135"/>
            <a:chExt cx="634254" cy="4248000"/>
          </a:xfrm>
        </p:grpSpPr>
        <p:sp>
          <p:nvSpPr>
            <p:cNvPr id="299" name="Rectangle 2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9717272" y="792337"/>
            <a:ext cx="612000" cy="4248000"/>
            <a:chOff x="25275108" y="1009135"/>
            <a:chExt cx="634254" cy="4248000"/>
          </a:xfrm>
        </p:grpSpPr>
        <p:sp>
          <p:nvSpPr>
            <p:cNvPr id="302" name="Rectangle 3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0653376" y="792337"/>
            <a:ext cx="612000" cy="4248000"/>
            <a:chOff x="25275108" y="1009135"/>
            <a:chExt cx="634254" cy="4248000"/>
          </a:xfrm>
        </p:grpSpPr>
        <p:sp>
          <p:nvSpPr>
            <p:cNvPr id="305" name="Rectangle 3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1625424" y="792337"/>
            <a:ext cx="612000" cy="4248000"/>
            <a:chOff x="25275108" y="1009135"/>
            <a:chExt cx="634254" cy="4248000"/>
          </a:xfrm>
        </p:grpSpPr>
        <p:sp>
          <p:nvSpPr>
            <p:cNvPr id="311" name="Rectangle 3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2597592" y="792337"/>
            <a:ext cx="612000" cy="4248000"/>
            <a:chOff x="25275108" y="1009135"/>
            <a:chExt cx="634254" cy="4248000"/>
          </a:xfrm>
        </p:grpSpPr>
        <p:sp>
          <p:nvSpPr>
            <p:cNvPr id="314" name="Rectangle 3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13533696" y="792337"/>
            <a:ext cx="612000" cy="4248000"/>
            <a:chOff x="25275108" y="1009135"/>
            <a:chExt cx="634254" cy="4248000"/>
          </a:xfrm>
        </p:grpSpPr>
        <p:sp>
          <p:nvSpPr>
            <p:cNvPr id="317" name="Rectangle 31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14541808" y="792337"/>
            <a:ext cx="612000" cy="4248000"/>
            <a:chOff x="25275108" y="1009135"/>
            <a:chExt cx="634254" cy="4248000"/>
          </a:xfrm>
        </p:grpSpPr>
        <p:sp>
          <p:nvSpPr>
            <p:cNvPr id="320" name="Rectangle 31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3812616" y="792337"/>
            <a:ext cx="612000" cy="4248000"/>
            <a:chOff x="25275108" y="1009135"/>
            <a:chExt cx="634254" cy="4248000"/>
          </a:xfrm>
        </p:grpSpPr>
        <p:sp>
          <p:nvSpPr>
            <p:cNvPr id="323" name="Rectangle 32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20728" y="792337"/>
            <a:ext cx="612000" cy="4248000"/>
            <a:chOff x="25275108" y="1009135"/>
            <a:chExt cx="634254" cy="4248000"/>
          </a:xfrm>
        </p:grpSpPr>
        <p:sp>
          <p:nvSpPr>
            <p:cNvPr id="326" name="Rectangle 32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828840" y="827954"/>
            <a:ext cx="612000" cy="4248000"/>
            <a:chOff x="25275108" y="1009135"/>
            <a:chExt cx="634254" cy="4248000"/>
          </a:xfrm>
        </p:grpSpPr>
        <p:sp>
          <p:nvSpPr>
            <p:cNvPr id="329" name="Rectangle 32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6836952" y="792337"/>
            <a:ext cx="612000" cy="4248000"/>
            <a:chOff x="25275108" y="1009135"/>
            <a:chExt cx="634254" cy="4248000"/>
          </a:xfrm>
        </p:grpSpPr>
        <p:sp>
          <p:nvSpPr>
            <p:cNvPr id="332" name="Rectangle 33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5914068" y="8244456"/>
            <a:ext cx="540000" cy="4248000"/>
            <a:chOff x="25275108" y="1009135"/>
            <a:chExt cx="634254" cy="4248000"/>
          </a:xfrm>
        </p:grpSpPr>
        <p:sp>
          <p:nvSpPr>
            <p:cNvPr id="350" name="Rectangle 34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98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 flipV="1">
            <a:off x="2906836" y="543668"/>
            <a:ext cx="36299980" cy="12849593"/>
          </a:xfrm>
          <a:prstGeom prst="rect">
            <a:avLst/>
          </a:prstGeom>
          <a:solidFill>
            <a:srgbClr val="DBEEF4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40468795" y="518067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45588" y="531114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38925" y="6579786"/>
            <a:ext cx="2835709" cy="136815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/>
          <p:cNvSpPr/>
          <p:nvPr/>
        </p:nvSpPr>
        <p:spPr>
          <a:xfrm>
            <a:off x="39206817" y="6644865"/>
            <a:ext cx="2414108" cy="12900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1095724" y="531114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9233032" y="518067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5" name="Group 34"/>
          <p:cNvGrpSpPr/>
          <p:nvPr/>
        </p:nvGrpSpPr>
        <p:grpSpPr>
          <a:xfrm>
            <a:off x="26886708" y="501290"/>
            <a:ext cx="548640" cy="3017520"/>
            <a:chOff x="25275108" y="1009135"/>
            <a:chExt cx="634254" cy="4248000"/>
          </a:xfrm>
        </p:grpSpPr>
        <p:sp>
          <p:nvSpPr>
            <p:cNvPr id="36" name="Rectangle 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166628" y="501290"/>
            <a:ext cx="548640" cy="3017520"/>
            <a:chOff x="25275108" y="1009135"/>
            <a:chExt cx="634254" cy="4248000"/>
          </a:xfrm>
        </p:grpSpPr>
        <p:sp>
          <p:nvSpPr>
            <p:cNvPr id="39" name="Rectangle 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726468" y="501290"/>
            <a:ext cx="548640" cy="3017520"/>
            <a:chOff x="25275108" y="1009135"/>
            <a:chExt cx="634254" cy="4248000"/>
          </a:xfrm>
        </p:grpSpPr>
        <p:sp>
          <p:nvSpPr>
            <p:cNvPr id="42" name="Rectangle 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446548" y="501290"/>
            <a:ext cx="548640" cy="3017520"/>
            <a:chOff x="25275108" y="1009135"/>
            <a:chExt cx="634254" cy="4248000"/>
          </a:xfrm>
        </p:grpSpPr>
        <p:sp>
          <p:nvSpPr>
            <p:cNvPr id="45" name="Rectangle 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626220" y="479331"/>
            <a:ext cx="548640" cy="3017520"/>
            <a:chOff x="25275108" y="1009135"/>
            <a:chExt cx="634254" cy="4248000"/>
          </a:xfrm>
        </p:grpSpPr>
        <p:sp>
          <p:nvSpPr>
            <p:cNvPr id="48" name="Rectangle 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5" name="Group 54"/>
          <p:cNvGrpSpPr/>
          <p:nvPr/>
        </p:nvGrpSpPr>
        <p:grpSpPr>
          <a:xfrm rot="16200000">
            <a:off x="32243660" y="549018"/>
            <a:ext cx="634254" cy="2011680"/>
            <a:chOff x="25275108" y="1009135"/>
            <a:chExt cx="634254" cy="4248000"/>
          </a:xfrm>
        </p:grpSpPr>
        <p:sp>
          <p:nvSpPr>
            <p:cNvPr id="56" name="Rectangle 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2246601" y="1485122"/>
            <a:ext cx="634254" cy="2011680"/>
            <a:chOff x="25275108" y="1009135"/>
            <a:chExt cx="634254" cy="4248000"/>
          </a:xfrm>
        </p:grpSpPr>
        <p:sp>
          <p:nvSpPr>
            <p:cNvPr id="59" name="Rectangle 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32243660" y="2493234"/>
            <a:ext cx="634254" cy="2011680"/>
            <a:chOff x="25275108" y="1009135"/>
            <a:chExt cx="634254" cy="4248000"/>
          </a:xfrm>
        </p:grpSpPr>
        <p:sp>
          <p:nvSpPr>
            <p:cNvPr id="62" name="Rectangle 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32243660" y="3429338"/>
            <a:ext cx="634254" cy="2011680"/>
            <a:chOff x="25275108" y="1009135"/>
            <a:chExt cx="634254" cy="4248000"/>
          </a:xfrm>
        </p:grpSpPr>
        <p:sp>
          <p:nvSpPr>
            <p:cNvPr id="65" name="Rectangle 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7" name="Group 66"/>
          <p:cNvGrpSpPr/>
          <p:nvPr/>
        </p:nvGrpSpPr>
        <p:grpSpPr>
          <a:xfrm rot="16200000">
            <a:off x="32242002" y="4365442"/>
            <a:ext cx="634254" cy="2011680"/>
            <a:chOff x="25275108" y="1009135"/>
            <a:chExt cx="634254" cy="4248000"/>
          </a:xfrm>
        </p:grpSpPr>
        <p:sp>
          <p:nvSpPr>
            <p:cNvPr id="68" name="Rectangle 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4987727" y="3928816"/>
            <a:ext cx="4136926" cy="19036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1" name="Group 70"/>
          <p:cNvGrpSpPr/>
          <p:nvPr/>
        </p:nvGrpSpPr>
        <p:grpSpPr>
          <a:xfrm rot="16200000">
            <a:off x="35982767" y="456303"/>
            <a:ext cx="548640" cy="3017520"/>
            <a:chOff x="25275108" y="1009135"/>
            <a:chExt cx="634254" cy="4248000"/>
          </a:xfrm>
        </p:grpSpPr>
        <p:sp>
          <p:nvSpPr>
            <p:cNvPr id="72" name="Rectangle 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35982767" y="1443345"/>
            <a:ext cx="548640" cy="3017520"/>
            <a:chOff x="25275108" y="1009135"/>
            <a:chExt cx="634254" cy="4248000"/>
          </a:xfrm>
        </p:grpSpPr>
        <p:sp>
          <p:nvSpPr>
            <p:cNvPr id="75" name="Rectangle 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8870355" y="1823953"/>
            <a:ext cx="280265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38870354" y="3178698"/>
            <a:ext cx="280265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8248144" y="545117"/>
            <a:ext cx="3032720" cy="528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25174064" y="7736035"/>
            <a:ext cx="3074080" cy="5657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8" name="Group 87"/>
          <p:cNvGrpSpPr/>
          <p:nvPr/>
        </p:nvGrpSpPr>
        <p:grpSpPr>
          <a:xfrm>
            <a:off x="29220204" y="8568029"/>
            <a:ext cx="548640" cy="2377440"/>
            <a:chOff x="25275108" y="1009135"/>
            <a:chExt cx="634254" cy="4248000"/>
          </a:xfrm>
        </p:grpSpPr>
        <p:sp>
          <p:nvSpPr>
            <p:cNvPr id="89" name="Rectangle 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315668" y="8568029"/>
            <a:ext cx="548640" cy="2377440"/>
            <a:chOff x="25275108" y="1009135"/>
            <a:chExt cx="634254" cy="4248000"/>
          </a:xfrm>
        </p:grpSpPr>
        <p:sp>
          <p:nvSpPr>
            <p:cNvPr id="92" name="Rectangle 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931887" y="7794588"/>
            <a:ext cx="18310774" cy="554012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/>
          <p:cNvSpPr/>
          <p:nvPr/>
        </p:nvSpPr>
        <p:spPr>
          <a:xfrm>
            <a:off x="21155403" y="7710832"/>
            <a:ext cx="3970663" cy="5724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177076" y="583591"/>
            <a:ext cx="542591" cy="54259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787" y="18531"/>
            <a:ext cx="542591" cy="54259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438" y="7102061"/>
            <a:ext cx="542591" cy="54259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2338029" y="6848064"/>
            <a:ext cx="542591" cy="54259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2332043" y="6022068"/>
            <a:ext cx="542591" cy="54259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233032" y="7065799"/>
            <a:ext cx="542591" cy="54259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233032" y="5985623"/>
            <a:ext cx="54259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</Words>
  <Application>Microsoft Office PowerPoint</Application>
  <PresentationFormat>Custom</PresentationFormat>
  <Paragraphs>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s326lab</cp:lastModifiedBy>
  <cp:revision>30</cp:revision>
  <dcterms:created xsi:type="dcterms:W3CDTF">2017-03-23T08:06:12Z</dcterms:created>
  <dcterms:modified xsi:type="dcterms:W3CDTF">2017-03-30T09:19:52Z</dcterms:modified>
</cp:coreProperties>
</file>