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9" r:id="rId4"/>
    <p:sldId id="258" r:id="rId5"/>
    <p:sldId id="260" r:id="rId6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33" d="100"/>
          <a:sy n="33" d="100"/>
        </p:scale>
        <p:origin x="-78" y="-192"/>
      </p:cViewPr>
      <p:guideLst>
        <p:guide orient="horz" pos="4310"/>
        <p:guide pos="13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pPr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3210463"/>
              </p:ext>
            </p:extLst>
          </p:nvPr>
        </p:nvGraphicFramePr>
        <p:xfrm>
          <a:off x="0" y="0"/>
          <a:ext cx="43205400" cy="13681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</a:tblGrid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743442" y="1362976"/>
            <a:ext cx="5825316" cy="218903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1" tIns="91435" rIns="182871" bIns="91435" spcCol="0" rtlCol="0" anchor="ctr"/>
          <a:lstStyle/>
          <a:p>
            <a:pPr algn="ctr"/>
            <a:endParaRPr lang="en-PH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302"/>
            <a:ext cx="1670615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06173" y="1362972"/>
            <a:ext cx="2007990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568775" y="1368186"/>
            <a:ext cx="2007990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499244" y="91302"/>
            <a:ext cx="1670615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16085463" y="727140"/>
            <a:ext cx="1271670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25940921" y="727134"/>
            <a:ext cx="1271670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3"/>
          </p:cNvCxnSpPr>
          <p:nvPr/>
        </p:nvCxnSpPr>
        <p:spPr>
          <a:xfrm>
            <a:off x="0" y="6840538"/>
            <a:ext cx="43205400" cy="14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-Shape 51"/>
          <p:cNvSpPr/>
          <p:nvPr/>
        </p:nvSpPr>
        <p:spPr>
          <a:xfrm rot="5400000">
            <a:off x="18362340" y="16559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L-Shape 53"/>
          <p:cNvSpPr/>
          <p:nvPr/>
        </p:nvSpPr>
        <p:spPr>
          <a:xfrm rot="16200000" flipH="1">
            <a:off x="23618924" y="168672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L-Shape 63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L-Shape 64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L-Shape 66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L-Shape 67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L-Shape 77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-Shape 51"/>
          <p:cNvSpPr/>
          <p:nvPr/>
        </p:nvSpPr>
        <p:spPr>
          <a:xfrm rot="5400000">
            <a:off x="18362340" y="16559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L-Shape 53"/>
          <p:cNvSpPr/>
          <p:nvPr/>
        </p:nvSpPr>
        <p:spPr>
          <a:xfrm rot="16200000" flipH="1">
            <a:off x="23618924" y="168672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L-Shape 63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L-Shape 64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L-Shape 66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L-Shape 67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L-Shape 77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291709" y="935881"/>
            <a:ext cx="540000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48932" y="935881"/>
            <a:ext cx="540000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085036" y="935881"/>
            <a:ext cx="540000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021140" y="935881"/>
            <a:ext cx="540000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957244" y="935881"/>
            <a:ext cx="540000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965356" y="935881"/>
            <a:ext cx="540000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9973468" y="935881"/>
            <a:ext cx="540000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0909572" y="935881"/>
            <a:ext cx="540000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328892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173268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217324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022543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88" name="Group 287"/>
          <p:cNvGrpSpPr/>
          <p:nvPr/>
        </p:nvGrpSpPr>
        <p:grpSpPr>
          <a:xfrm>
            <a:off x="3492748" y="936353"/>
            <a:ext cx="540000" cy="4248000"/>
            <a:chOff x="25275108" y="1009135"/>
            <a:chExt cx="634254" cy="4248000"/>
          </a:xfrm>
        </p:grpSpPr>
        <p:sp>
          <p:nvSpPr>
            <p:cNvPr id="289" name="Rectangle 2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1917684" y="899311"/>
            <a:ext cx="540000" cy="4248000"/>
            <a:chOff x="25275108" y="1009135"/>
            <a:chExt cx="634254" cy="4248000"/>
          </a:xfrm>
        </p:grpSpPr>
        <p:sp>
          <p:nvSpPr>
            <p:cNvPr id="292" name="Rectangle 2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2925796" y="936353"/>
            <a:ext cx="540000" cy="4248000"/>
            <a:chOff x="25275108" y="1009135"/>
            <a:chExt cx="634254" cy="4248000"/>
          </a:xfrm>
        </p:grpSpPr>
        <p:sp>
          <p:nvSpPr>
            <p:cNvPr id="295" name="Rectangle 29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155428" y="5663307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4" name="Rectangle 303"/>
          <p:cNvSpPr/>
          <p:nvPr/>
        </p:nvSpPr>
        <p:spPr>
          <a:xfrm>
            <a:off x="31611812" y="5655561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5" name="Rectangle 304"/>
          <p:cNvSpPr/>
          <p:nvPr/>
        </p:nvSpPr>
        <p:spPr>
          <a:xfrm>
            <a:off x="34708156" y="5663307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06" name="Group 305"/>
          <p:cNvGrpSpPr/>
          <p:nvPr/>
        </p:nvGrpSpPr>
        <p:grpSpPr>
          <a:xfrm>
            <a:off x="13861900" y="899311"/>
            <a:ext cx="540000" cy="4248000"/>
            <a:chOff x="25275108" y="1009135"/>
            <a:chExt cx="634254" cy="4248000"/>
          </a:xfrm>
        </p:grpSpPr>
        <p:sp>
          <p:nvSpPr>
            <p:cNvPr id="307" name="Rectangle 30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09" name="Rectangle 308"/>
          <p:cNvSpPr/>
          <p:nvPr/>
        </p:nvSpPr>
        <p:spPr>
          <a:xfrm>
            <a:off x="16562140" y="899311"/>
            <a:ext cx="576064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0" name="Rectangle 309"/>
          <p:cNvSpPr/>
          <p:nvPr/>
        </p:nvSpPr>
        <p:spPr>
          <a:xfrm>
            <a:off x="14905956" y="2592065"/>
            <a:ext cx="1480379" cy="697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5" name="Group 334"/>
          <p:cNvGrpSpPr/>
          <p:nvPr/>
        </p:nvGrpSpPr>
        <p:grpSpPr>
          <a:xfrm>
            <a:off x="11197604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2169652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3177764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425788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5265996" y="8208689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930292" y="100788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Entrance</a:t>
            </a:r>
            <a:endParaRPr lang="en-PH" sz="2800" dirty="0"/>
          </a:p>
        </p:txBody>
      </p:sp>
      <p:sp>
        <p:nvSpPr>
          <p:cNvPr id="353" name="TextBox 352"/>
          <p:cNvSpPr txBox="1"/>
          <p:nvPr/>
        </p:nvSpPr>
        <p:spPr>
          <a:xfrm>
            <a:off x="23906956" y="107989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Exit</a:t>
            </a:r>
            <a:endParaRPr lang="en-PH" sz="2800" dirty="0"/>
          </a:p>
        </p:txBody>
      </p:sp>
      <p:sp>
        <p:nvSpPr>
          <p:cNvPr id="354" name="TextBox 353"/>
          <p:cNvSpPr txBox="1"/>
          <p:nvPr/>
        </p:nvSpPr>
        <p:spPr>
          <a:xfrm>
            <a:off x="20266360" y="2140853"/>
            <a:ext cx="234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Baggage Area</a:t>
            </a:r>
            <a:endParaRPr lang="en-PH" sz="2800" dirty="0"/>
          </a:p>
        </p:txBody>
      </p:sp>
      <p:sp>
        <p:nvSpPr>
          <p:cNvPr id="355" name="TextBox 354"/>
          <p:cNvSpPr txBox="1"/>
          <p:nvPr/>
        </p:nvSpPr>
        <p:spPr>
          <a:xfrm>
            <a:off x="18218324" y="586735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Stairs</a:t>
            </a:r>
            <a:endParaRPr lang="en-PH" sz="2800" dirty="0"/>
          </a:p>
        </p:txBody>
      </p:sp>
      <p:sp>
        <p:nvSpPr>
          <p:cNvPr id="356" name="TextBox 355"/>
          <p:cNvSpPr txBox="1"/>
          <p:nvPr/>
        </p:nvSpPr>
        <p:spPr>
          <a:xfrm>
            <a:off x="23762940" y="597644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Stairs</a:t>
            </a:r>
            <a:endParaRPr lang="en-PH" sz="2800" dirty="0"/>
          </a:p>
        </p:txBody>
      </p:sp>
      <p:sp>
        <p:nvSpPr>
          <p:cNvPr id="357" name="TextBox 356"/>
          <p:cNvSpPr txBox="1"/>
          <p:nvPr/>
        </p:nvSpPr>
        <p:spPr>
          <a:xfrm>
            <a:off x="39964740" y="2619110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Comfort Room</a:t>
            </a:r>
          </a:p>
          <a:p>
            <a:pPr algn="ctr"/>
            <a:r>
              <a:rPr lang="en-PH" sz="2800" dirty="0" smtClean="0"/>
              <a:t>(Female)</a:t>
            </a:r>
            <a:endParaRPr lang="en-PH" sz="2800" dirty="0"/>
          </a:p>
        </p:txBody>
      </p:sp>
      <p:sp>
        <p:nvSpPr>
          <p:cNvPr id="358" name="TextBox 357"/>
          <p:cNvSpPr txBox="1"/>
          <p:nvPr/>
        </p:nvSpPr>
        <p:spPr>
          <a:xfrm>
            <a:off x="1008412" y="2664073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 smtClean="0"/>
              <a:t>Comfort Room</a:t>
            </a:r>
          </a:p>
          <a:p>
            <a:pPr algn="ctr"/>
            <a:r>
              <a:rPr lang="en-PH" sz="2800" dirty="0" smtClean="0"/>
              <a:t>(Male)</a:t>
            </a:r>
            <a:endParaRPr lang="en-PH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13033748" y="5940376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1" name="Rectangle 360"/>
          <p:cNvSpPr/>
          <p:nvPr/>
        </p:nvSpPr>
        <p:spPr>
          <a:xfrm>
            <a:off x="9361340" y="6000517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2" name="Rectangle 361"/>
          <p:cNvSpPr/>
          <p:nvPr/>
        </p:nvSpPr>
        <p:spPr>
          <a:xfrm>
            <a:off x="5868892" y="5985668"/>
            <a:ext cx="2232248" cy="1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2134119" y="989129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Altar,Gift&amp;Gospel</a:t>
            </a:r>
            <a:endParaRPr lang="en-PH" sz="2800" b="1" dirty="0"/>
          </a:p>
        </p:txBody>
      </p:sp>
      <p:sp>
        <p:nvSpPr>
          <p:cNvPr id="254" name="TextBox 253"/>
          <p:cNvSpPr txBox="1"/>
          <p:nvPr/>
        </p:nvSpPr>
        <p:spPr>
          <a:xfrm rot="16200000">
            <a:off x="2129927" y="9895486"/>
            <a:ext cx="34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Religion&amp;Nationalism</a:t>
            </a:r>
            <a:endParaRPr lang="en-PH" sz="2800" b="1" dirty="0" smtClean="0"/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3449976" y="10231622"/>
            <a:ext cx="197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Christianity</a:t>
            </a:r>
            <a:endParaRPr lang="en-PH" sz="2800" b="1" dirty="0"/>
          </a:p>
        </p:txBody>
      </p:sp>
      <p:sp>
        <p:nvSpPr>
          <p:cNvPr id="284" name="TextBox 283"/>
          <p:cNvSpPr txBox="1"/>
          <p:nvPr/>
        </p:nvSpPr>
        <p:spPr>
          <a:xfrm rot="16200000">
            <a:off x="3225401" y="10148999"/>
            <a:ext cx="310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Phil.Church</a:t>
            </a:r>
            <a:r>
              <a:rPr lang="en-PH" sz="2800" b="1" dirty="0" smtClean="0"/>
              <a:t> History</a:t>
            </a:r>
            <a:endParaRPr lang="en-PH" sz="2800" b="1" dirty="0"/>
          </a:p>
        </p:txBody>
      </p:sp>
      <p:sp>
        <p:nvSpPr>
          <p:cNvPr id="285" name="TextBox 284"/>
          <p:cNvSpPr txBox="1"/>
          <p:nvPr/>
        </p:nvSpPr>
        <p:spPr>
          <a:xfrm rot="16200000">
            <a:off x="4366366" y="1025133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Catholicism</a:t>
            </a:r>
            <a:endParaRPr lang="en-PH" sz="2800" b="1" dirty="0"/>
          </a:p>
        </p:txBody>
      </p:sp>
      <p:sp>
        <p:nvSpPr>
          <p:cNvPr id="286" name="TextBox 285"/>
          <p:cNvSpPr txBox="1"/>
          <p:nvPr/>
        </p:nvSpPr>
        <p:spPr>
          <a:xfrm rot="16200000">
            <a:off x="4419209" y="10107319"/>
            <a:ext cx="259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Social Research</a:t>
            </a:r>
            <a:endParaRPr lang="en-PH" sz="2800" b="1" dirty="0"/>
          </a:p>
        </p:txBody>
      </p:sp>
      <p:sp>
        <p:nvSpPr>
          <p:cNvPr id="287" name="TextBox 286"/>
          <p:cNvSpPr txBox="1"/>
          <p:nvPr/>
        </p:nvSpPr>
        <p:spPr>
          <a:xfrm rot="16200000">
            <a:off x="5211297" y="9963302"/>
            <a:ext cx="259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Social Sciences</a:t>
            </a:r>
            <a:endParaRPr lang="en-PH" sz="2800" b="1" dirty="0"/>
          </a:p>
        </p:txBody>
      </p:sp>
      <p:sp>
        <p:nvSpPr>
          <p:cNvPr id="298" name="TextBox 297"/>
          <p:cNvSpPr txBox="1"/>
          <p:nvPr/>
        </p:nvSpPr>
        <p:spPr>
          <a:xfrm rot="16200000">
            <a:off x="6111398" y="10071315"/>
            <a:ext cx="237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Social Sciences</a:t>
            </a:r>
            <a:endParaRPr lang="en-PH" sz="2800" b="1" dirty="0"/>
          </a:p>
        </p:txBody>
      </p:sp>
      <p:sp>
        <p:nvSpPr>
          <p:cNvPr id="299" name="TextBox 298"/>
          <p:cNvSpPr txBox="1"/>
          <p:nvPr/>
        </p:nvSpPr>
        <p:spPr>
          <a:xfrm rot="16200000">
            <a:off x="5967962" y="9711855"/>
            <a:ext cx="3672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American Politics/Gov</a:t>
            </a:r>
          </a:p>
          <a:p>
            <a:endParaRPr lang="en-PH" sz="2800" b="1" dirty="0"/>
          </a:p>
        </p:txBody>
      </p:sp>
      <p:sp>
        <p:nvSpPr>
          <p:cNvPr id="300" name="TextBox 299"/>
          <p:cNvSpPr txBox="1"/>
          <p:nvPr/>
        </p:nvSpPr>
        <p:spPr>
          <a:xfrm rot="16200000">
            <a:off x="6363425" y="9747278"/>
            <a:ext cx="3888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Labor</a:t>
            </a:r>
            <a:r>
              <a:rPr lang="en-PH" sz="2800" b="1" dirty="0" smtClean="0"/>
              <a:t> &amp; Economics</a:t>
            </a:r>
          </a:p>
        </p:txBody>
      </p:sp>
      <p:sp>
        <p:nvSpPr>
          <p:cNvPr id="301" name="TextBox 300"/>
          <p:cNvSpPr txBox="1"/>
          <p:nvPr/>
        </p:nvSpPr>
        <p:spPr>
          <a:xfrm rot="16200000">
            <a:off x="6651457" y="10035310"/>
            <a:ext cx="3888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Environment&amp;Society</a:t>
            </a:r>
            <a:endParaRPr lang="en-PH" sz="2800" b="1" dirty="0" smtClean="0"/>
          </a:p>
        </p:txBody>
      </p:sp>
      <p:sp>
        <p:nvSpPr>
          <p:cNvPr id="302" name="TextBox 301"/>
          <p:cNvSpPr txBox="1"/>
          <p:nvPr/>
        </p:nvSpPr>
        <p:spPr>
          <a:xfrm rot="16200000">
            <a:off x="7983606" y="10143322"/>
            <a:ext cx="266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Microeconomics</a:t>
            </a:r>
            <a:endParaRPr lang="en-PH" sz="2800" b="1" dirty="0"/>
          </a:p>
        </p:txBody>
      </p:sp>
      <p:sp>
        <p:nvSpPr>
          <p:cNvPr id="303" name="TextBox 302"/>
          <p:cNvSpPr txBox="1"/>
          <p:nvPr/>
        </p:nvSpPr>
        <p:spPr>
          <a:xfrm rot="16200000">
            <a:off x="8523666" y="10179327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Political Law</a:t>
            </a:r>
            <a:endParaRPr lang="en-PH" sz="2800" b="1" dirty="0"/>
          </a:p>
        </p:txBody>
      </p:sp>
      <p:sp>
        <p:nvSpPr>
          <p:cNvPr id="311" name="TextBox 310"/>
          <p:cNvSpPr txBox="1"/>
          <p:nvPr/>
        </p:nvSpPr>
        <p:spPr>
          <a:xfrm rot="16200000">
            <a:off x="8415654" y="10071314"/>
            <a:ext cx="381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Phil.Constitutional</a:t>
            </a:r>
            <a:r>
              <a:rPr lang="en-PH" sz="2800" b="1" dirty="0" smtClean="0"/>
              <a:t> Law</a:t>
            </a:r>
            <a:endParaRPr lang="en-PH" sz="2800" b="1" dirty="0"/>
          </a:p>
        </p:txBody>
      </p:sp>
      <p:sp>
        <p:nvSpPr>
          <p:cNvPr id="312" name="TextBox 311"/>
          <p:cNvSpPr txBox="1"/>
          <p:nvPr/>
        </p:nvSpPr>
        <p:spPr>
          <a:xfrm rot="16200000">
            <a:off x="9550942" y="10179327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Labor</a:t>
            </a:r>
            <a:r>
              <a:rPr lang="en-PH" sz="2800" b="1" dirty="0" smtClean="0"/>
              <a:t> Code</a:t>
            </a:r>
            <a:endParaRPr lang="en-PH" sz="2800" b="1" dirty="0"/>
          </a:p>
        </p:txBody>
      </p:sp>
      <p:sp>
        <p:nvSpPr>
          <p:cNvPr id="313" name="TextBox 312"/>
          <p:cNvSpPr txBox="1"/>
          <p:nvPr/>
        </p:nvSpPr>
        <p:spPr>
          <a:xfrm rot="16200000">
            <a:off x="9243746" y="10035310"/>
            <a:ext cx="41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Criminal Law &amp; Civil Code</a:t>
            </a:r>
            <a:endParaRPr lang="en-PH" sz="2800" b="1" dirty="0"/>
          </a:p>
        </p:txBody>
      </p:sp>
      <p:sp>
        <p:nvSpPr>
          <p:cNvPr id="314" name="TextBox 313"/>
          <p:cNvSpPr txBox="1"/>
          <p:nvPr/>
        </p:nvSpPr>
        <p:spPr>
          <a:xfrm rot="16200000">
            <a:off x="10539890" y="96032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Law</a:t>
            </a:r>
            <a:endParaRPr lang="en-PH" sz="2800" b="1" dirty="0"/>
          </a:p>
        </p:txBody>
      </p:sp>
      <p:sp>
        <p:nvSpPr>
          <p:cNvPr id="315" name="TextBox 314"/>
          <p:cNvSpPr txBox="1"/>
          <p:nvPr/>
        </p:nvSpPr>
        <p:spPr>
          <a:xfrm rot="16200000">
            <a:off x="11187962" y="96032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Law</a:t>
            </a:r>
          </a:p>
        </p:txBody>
      </p:sp>
      <p:sp>
        <p:nvSpPr>
          <p:cNvPr id="515" name="TextBox 514"/>
          <p:cNvSpPr txBox="1"/>
          <p:nvPr/>
        </p:nvSpPr>
        <p:spPr>
          <a:xfrm rot="16200000">
            <a:off x="11007942" y="9999309"/>
            <a:ext cx="309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Philipine</a:t>
            </a:r>
            <a:r>
              <a:rPr lang="en-PH" sz="2800" b="1" dirty="0" smtClean="0"/>
              <a:t> Reports</a:t>
            </a:r>
          </a:p>
        </p:txBody>
      </p:sp>
      <p:sp>
        <p:nvSpPr>
          <p:cNvPr id="516" name="TextBox 515"/>
          <p:cNvSpPr txBox="1"/>
          <p:nvPr/>
        </p:nvSpPr>
        <p:spPr>
          <a:xfrm rot="16200000">
            <a:off x="11295973" y="9855293"/>
            <a:ext cx="424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Supreme Court Reports</a:t>
            </a:r>
          </a:p>
        </p:txBody>
      </p:sp>
      <p:sp>
        <p:nvSpPr>
          <p:cNvPr id="518" name="TextBox 517"/>
          <p:cNvSpPr txBox="1"/>
          <p:nvPr/>
        </p:nvSpPr>
        <p:spPr>
          <a:xfrm rot="16200000">
            <a:off x="12700710" y="9603843"/>
            <a:ext cx="4032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Supreme Court Reports</a:t>
            </a:r>
          </a:p>
          <a:p>
            <a:endParaRPr lang="en-PH" sz="2800" b="1" dirty="0" smtClean="0"/>
          </a:p>
        </p:txBody>
      </p:sp>
      <p:sp>
        <p:nvSpPr>
          <p:cNvPr id="522" name="TextBox 521"/>
          <p:cNvSpPr txBox="1"/>
          <p:nvPr/>
        </p:nvSpPr>
        <p:spPr>
          <a:xfrm rot="16200000">
            <a:off x="13852257" y="9819286"/>
            <a:ext cx="316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Official Gazette</a:t>
            </a:r>
            <a:endParaRPr lang="en-PH" sz="2800" b="1" dirty="0"/>
          </a:p>
        </p:txBody>
      </p:sp>
      <p:sp>
        <p:nvSpPr>
          <p:cNvPr id="523" name="TextBox 522"/>
          <p:cNvSpPr txBox="1"/>
          <p:nvPr/>
        </p:nvSpPr>
        <p:spPr>
          <a:xfrm rot="16200000">
            <a:off x="26237634" y="3266559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Social Science,</a:t>
            </a:r>
            <a:endParaRPr lang="en-PH" sz="2800" b="1" dirty="0"/>
          </a:p>
        </p:txBody>
      </p:sp>
      <p:sp>
        <p:nvSpPr>
          <p:cNvPr id="524" name="TextBox 523"/>
          <p:cNvSpPr txBox="1"/>
          <p:nvPr/>
        </p:nvSpPr>
        <p:spPr>
          <a:xfrm rot="16200000">
            <a:off x="14591502" y="989129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Law</a:t>
            </a:r>
            <a:endParaRPr lang="en-PH" sz="2800" b="1" dirty="0"/>
          </a:p>
        </p:txBody>
      </p:sp>
      <p:sp>
        <p:nvSpPr>
          <p:cNvPr id="525" name="TextBox 524"/>
          <p:cNvSpPr txBox="1"/>
          <p:nvPr/>
        </p:nvSpPr>
        <p:spPr>
          <a:xfrm rot="16200000">
            <a:off x="26819151" y="1039764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(362-550)</a:t>
            </a:r>
            <a:endParaRPr lang="en-PH" sz="2000" b="1" dirty="0"/>
          </a:p>
        </p:txBody>
      </p:sp>
      <p:sp>
        <p:nvSpPr>
          <p:cNvPr id="527" name="TextBox 526"/>
          <p:cNvSpPr txBox="1"/>
          <p:nvPr/>
        </p:nvSpPr>
        <p:spPr>
          <a:xfrm rot="16200000">
            <a:off x="27147253" y="1079960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(410-510)</a:t>
            </a:r>
            <a:endParaRPr lang="en-PH" sz="2000" b="1" dirty="0"/>
          </a:p>
        </p:txBody>
      </p:sp>
      <p:sp>
        <p:nvSpPr>
          <p:cNvPr id="530" name="TextBox 529"/>
          <p:cNvSpPr txBox="1"/>
          <p:nvPr/>
        </p:nvSpPr>
        <p:spPr>
          <a:xfrm rot="16200000">
            <a:off x="26165626" y="3122543"/>
            <a:ext cx="331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Educ</a:t>
            </a:r>
            <a:r>
              <a:rPr lang="en-PH" sz="2800" b="1" dirty="0" smtClean="0"/>
              <a:t>, Engineering</a:t>
            </a:r>
            <a:endParaRPr lang="en-PH" sz="2800" b="1" dirty="0"/>
          </a:p>
        </p:txBody>
      </p:sp>
      <p:sp>
        <p:nvSpPr>
          <p:cNvPr id="531" name="TextBox 530"/>
          <p:cNvSpPr txBox="1"/>
          <p:nvPr/>
        </p:nvSpPr>
        <p:spPr>
          <a:xfrm rot="16200000">
            <a:off x="26432399" y="3482810"/>
            <a:ext cx="176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 smtClean="0"/>
              <a:t>Review Material</a:t>
            </a:r>
            <a:endParaRPr lang="en-PH" sz="1600" b="1" dirty="0"/>
          </a:p>
        </p:txBody>
      </p:sp>
      <p:sp>
        <p:nvSpPr>
          <p:cNvPr id="532" name="TextBox 531"/>
          <p:cNvSpPr txBox="1"/>
          <p:nvPr/>
        </p:nvSpPr>
        <p:spPr>
          <a:xfrm>
            <a:off x="27035112" y="503833"/>
            <a:ext cx="126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smtClean="0"/>
              <a:t>New Acquisition</a:t>
            </a:r>
            <a:endParaRPr lang="en-PH" sz="1200" b="1" dirty="0"/>
          </a:p>
        </p:txBody>
      </p:sp>
      <p:sp>
        <p:nvSpPr>
          <p:cNvPr id="533" name="TextBox 532"/>
          <p:cNvSpPr txBox="1"/>
          <p:nvPr/>
        </p:nvSpPr>
        <p:spPr>
          <a:xfrm rot="16200000">
            <a:off x="27246326" y="2763085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Subject Reference</a:t>
            </a:r>
          </a:p>
          <a:p>
            <a:endParaRPr lang="en-PH" sz="2800" b="1" dirty="0"/>
          </a:p>
        </p:txBody>
      </p:sp>
      <p:sp>
        <p:nvSpPr>
          <p:cNvPr id="534" name="TextBox 533"/>
          <p:cNvSpPr txBox="1"/>
          <p:nvPr/>
        </p:nvSpPr>
        <p:spPr>
          <a:xfrm rot="16200000">
            <a:off x="28187303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(540-400)</a:t>
            </a:r>
            <a:endParaRPr lang="en-PH" sz="2000" b="1" dirty="0"/>
          </a:p>
        </p:txBody>
      </p:sp>
      <p:sp>
        <p:nvSpPr>
          <p:cNvPr id="535" name="TextBox 534"/>
          <p:cNvSpPr txBox="1"/>
          <p:nvPr/>
        </p:nvSpPr>
        <p:spPr>
          <a:xfrm rot="16200000">
            <a:off x="27867333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(500-530)</a:t>
            </a:r>
            <a:endParaRPr lang="en-PH" sz="2000" b="1" dirty="0"/>
          </a:p>
        </p:txBody>
      </p:sp>
      <p:sp>
        <p:nvSpPr>
          <p:cNvPr id="536" name="TextBox 535"/>
          <p:cNvSpPr txBox="1"/>
          <p:nvPr/>
        </p:nvSpPr>
        <p:spPr>
          <a:xfrm rot="16200000">
            <a:off x="28272441" y="2187020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Language</a:t>
            </a:r>
          </a:p>
          <a:p>
            <a:endParaRPr lang="en-PH" sz="2800" b="1" dirty="0"/>
          </a:p>
        </p:txBody>
      </p:sp>
      <p:sp>
        <p:nvSpPr>
          <p:cNvPr id="539" name="TextBox 538"/>
          <p:cNvSpPr txBox="1"/>
          <p:nvPr/>
        </p:nvSpPr>
        <p:spPr>
          <a:xfrm rot="16200000">
            <a:off x="29123406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(428-501)</a:t>
            </a:r>
            <a:endParaRPr lang="en-PH" sz="2000" b="1" dirty="0"/>
          </a:p>
        </p:txBody>
      </p:sp>
      <p:sp>
        <p:nvSpPr>
          <p:cNvPr id="540" name="TextBox 539"/>
          <p:cNvSpPr txBox="1"/>
          <p:nvPr/>
        </p:nvSpPr>
        <p:spPr>
          <a:xfrm rot="16200000">
            <a:off x="28835375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(410-428)</a:t>
            </a:r>
            <a:endParaRPr lang="en-PH" sz="2000" b="1" dirty="0"/>
          </a:p>
        </p:txBody>
      </p:sp>
      <p:sp>
        <p:nvSpPr>
          <p:cNvPr id="541" name="TextBox 540"/>
          <p:cNvSpPr txBox="1"/>
          <p:nvPr/>
        </p:nvSpPr>
        <p:spPr>
          <a:xfrm rot="16200000">
            <a:off x="29280553" y="2259027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Pure Science</a:t>
            </a:r>
          </a:p>
          <a:p>
            <a:endParaRPr lang="en-PH" sz="2800" b="1" dirty="0"/>
          </a:p>
        </p:txBody>
      </p:sp>
      <p:sp>
        <p:nvSpPr>
          <p:cNvPr id="542" name="TextBox 541"/>
          <p:cNvSpPr txBox="1"/>
          <p:nvPr/>
        </p:nvSpPr>
        <p:spPr>
          <a:xfrm rot="16200000">
            <a:off x="29843486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(505-510)</a:t>
            </a:r>
            <a:endParaRPr lang="en-PH" sz="2000" b="1" dirty="0"/>
          </a:p>
        </p:txBody>
      </p:sp>
      <p:sp>
        <p:nvSpPr>
          <p:cNvPr id="543" name="TextBox 542"/>
          <p:cNvSpPr txBox="1"/>
          <p:nvPr/>
        </p:nvSpPr>
        <p:spPr>
          <a:xfrm rot="16200000">
            <a:off x="30171589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(511-513)</a:t>
            </a:r>
            <a:endParaRPr lang="en-PH" sz="2000" b="1" dirty="0"/>
          </a:p>
        </p:txBody>
      </p:sp>
      <p:sp>
        <p:nvSpPr>
          <p:cNvPr id="544" name="TextBox 543"/>
          <p:cNvSpPr txBox="1"/>
          <p:nvPr/>
        </p:nvSpPr>
        <p:spPr>
          <a:xfrm rot="16200000">
            <a:off x="35023190" y="2259028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Pure Science</a:t>
            </a:r>
          </a:p>
          <a:p>
            <a:endParaRPr lang="en-PH" sz="2800" b="1" dirty="0"/>
          </a:p>
        </p:txBody>
      </p:sp>
      <p:sp>
        <p:nvSpPr>
          <p:cNvPr id="545" name="TextBox 544"/>
          <p:cNvSpPr txBox="1"/>
          <p:nvPr/>
        </p:nvSpPr>
        <p:spPr>
          <a:xfrm rot="16200000">
            <a:off x="34087086" y="2259028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Pure Science</a:t>
            </a:r>
          </a:p>
          <a:p>
            <a:endParaRPr lang="en-PH" sz="2800" b="1" dirty="0"/>
          </a:p>
        </p:txBody>
      </p:sp>
      <p:sp>
        <p:nvSpPr>
          <p:cNvPr id="546" name="TextBox 545"/>
          <p:cNvSpPr txBox="1"/>
          <p:nvPr/>
        </p:nvSpPr>
        <p:spPr>
          <a:xfrm rot="16200000">
            <a:off x="33078974" y="2259027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Pure Science</a:t>
            </a:r>
          </a:p>
          <a:p>
            <a:endParaRPr lang="en-PH" sz="2800" b="1" dirty="0"/>
          </a:p>
        </p:txBody>
      </p:sp>
      <p:sp>
        <p:nvSpPr>
          <p:cNvPr id="547" name="TextBox 546"/>
          <p:cNvSpPr txBox="1"/>
          <p:nvPr/>
        </p:nvSpPr>
        <p:spPr>
          <a:xfrm rot="16200000">
            <a:off x="30918153" y="2474470"/>
            <a:ext cx="331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Pure Science</a:t>
            </a:r>
          </a:p>
        </p:txBody>
      </p:sp>
      <p:sp>
        <p:nvSpPr>
          <p:cNvPr id="548" name="TextBox 547"/>
          <p:cNvSpPr txBox="1"/>
          <p:nvPr/>
        </p:nvSpPr>
        <p:spPr>
          <a:xfrm rot="16200000">
            <a:off x="30216657" y="2259028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Pure Science</a:t>
            </a:r>
          </a:p>
          <a:p>
            <a:endParaRPr lang="en-PH" sz="2800" b="1" dirty="0"/>
          </a:p>
        </p:txBody>
      </p:sp>
      <p:sp>
        <p:nvSpPr>
          <p:cNvPr id="549" name="TextBox 548"/>
          <p:cNvSpPr txBox="1"/>
          <p:nvPr/>
        </p:nvSpPr>
        <p:spPr>
          <a:xfrm rot="16200000">
            <a:off x="32142870" y="2259028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Pure Science</a:t>
            </a:r>
          </a:p>
          <a:p>
            <a:endParaRPr lang="en-PH" sz="2800" b="1" dirty="0"/>
          </a:p>
        </p:txBody>
      </p:sp>
      <p:sp>
        <p:nvSpPr>
          <p:cNvPr id="550" name="TextBox 549"/>
          <p:cNvSpPr txBox="1"/>
          <p:nvPr/>
        </p:nvSpPr>
        <p:spPr>
          <a:xfrm rot="16200000">
            <a:off x="37876445" y="1255788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(571-581)</a:t>
            </a:r>
            <a:endParaRPr lang="en-PH" sz="2000" b="1" dirty="0"/>
          </a:p>
        </p:txBody>
      </p:sp>
      <p:sp>
        <p:nvSpPr>
          <p:cNvPr id="551" name="TextBox 550"/>
          <p:cNvSpPr txBox="1"/>
          <p:nvPr/>
        </p:nvSpPr>
        <p:spPr>
          <a:xfrm rot="16200000">
            <a:off x="37588413" y="1255788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(543-571)</a:t>
            </a:r>
            <a:endParaRPr lang="en-PH" sz="2000" b="1" dirty="0"/>
          </a:p>
        </p:txBody>
      </p:sp>
      <p:sp>
        <p:nvSpPr>
          <p:cNvPr id="552" name="TextBox 551"/>
          <p:cNvSpPr txBox="1"/>
          <p:nvPr/>
        </p:nvSpPr>
        <p:spPr>
          <a:xfrm rot="16200000">
            <a:off x="36868333" y="1223976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(508-543)</a:t>
            </a:r>
            <a:endParaRPr lang="en-PH" sz="2000" b="1" dirty="0"/>
          </a:p>
        </p:txBody>
      </p:sp>
      <p:sp>
        <p:nvSpPr>
          <p:cNvPr id="553" name="TextBox 552"/>
          <p:cNvSpPr txBox="1"/>
          <p:nvPr/>
        </p:nvSpPr>
        <p:spPr>
          <a:xfrm rot="16200000">
            <a:off x="36540231" y="1223976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(401-508)</a:t>
            </a:r>
            <a:endParaRPr lang="en-PH" sz="2000" b="1" dirty="0"/>
          </a:p>
        </p:txBody>
      </p:sp>
      <p:sp>
        <p:nvSpPr>
          <p:cNvPr id="554" name="TextBox 553"/>
          <p:cNvSpPr txBox="1"/>
          <p:nvPr/>
        </p:nvSpPr>
        <p:spPr>
          <a:xfrm rot="16200000">
            <a:off x="35932229" y="1255788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(581-599)</a:t>
            </a:r>
            <a:endParaRPr lang="en-PH" sz="2000" b="1" dirty="0"/>
          </a:p>
        </p:txBody>
      </p:sp>
      <p:sp>
        <p:nvSpPr>
          <p:cNvPr id="555" name="TextBox 554"/>
          <p:cNvSpPr txBox="1"/>
          <p:nvPr/>
        </p:nvSpPr>
        <p:spPr>
          <a:xfrm rot="16200000">
            <a:off x="35604127" y="1255788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(576-581)</a:t>
            </a:r>
            <a:endParaRPr lang="en-PH" sz="2000" b="1" dirty="0"/>
          </a:p>
        </p:txBody>
      </p:sp>
      <p:sp>
        <p:nvSpPr>
          <p:cNvPr id="556" name="TextBox 555"/>
          <p:cNvSpPr txBox="1"/>
          <p:nvPr/>
        </p:nvSpPr>
        <p:spPr>
          <a:xfrm rot="16200000">
            <a:off x="34956055" y="1223976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(571-576)</a:t>
            </a:r>
            <a:endParaRPr lang="en-PH" sz="2000" b="1" dirty="0"/>
          </a:p>
        </p:txBody>
      </p:sp>
      <p:sp>
        <p:nvSpPr>
          <p:cNvPr id="557" name="TextBox 556"/>
          <p:cNvSpPr txBox="1"/>
          <p:nvPr/>
        </p:nvSpPr>
        <p:spPr>
          <a:xfrm rot="16200000">
            <a:off x="34636085" y="1223976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(552-571)</a:t>
            </a:r>
            <a:endParaRPr lang="en-PH" sz="2000" b="1" dirty="0"/>
          </a:p>
        </p:txBody>
      </p:sp>
      <p:sp>
        <p:nvSpPr>
          <p:cNvPr id="558" name="TextBox 557"/>
          <p:cNvSpPr txBox="1"/>
          <p:nvPr/>
        </p:nvSpPr>
        <p:spPr>
          <a:xfrm rot="16200000">
            <a:off x="33988013" y="1183780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(547-551)</a:t>
            </a:r>
            <a:endParaRPr lang="en-PH" sz="2000" b="1" dirty="0"/>
          </a:p>
        </p:txBody>
      </p:sp>
      <p:sp>
        <p:nvSpPr>
          <p:cNvPr id="559" name="TextBox 558"/>
          <p:cNvSpPr txBox="1"/>
          <p:nvPr/>
        </p:nvSpPr>
        <p:spPr>
          <a:xfrm rot="16200000">
            <a:off x="33699981" y="1183780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(543-547)</a:t>
            </a:r>
            <a:endParaRPr lang="en-PH" sz="2000" b="1" dirty="0"/>
          </a:p>
        </p:txBody>
      </p:sp>
      <p:sp>
        <p:nvSpPr>
          <p:cNvPr id="560" name="TextBox 559"/>
          <p:cNvSpPr txBox="1"/>
          <p:nvPr/>
        </p:nvSpPr>
        <p:spPr>
          <a:xfrm rot="16200000">
            <a:off x="33051909" y="1151968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(530-543)</a:t>
            </a:r>
            <a:endParaRPr lang="en-PH" sz="2000" b="1" dirty="0"/>
          </a:p>
        </p:txBody>
      </p:sp>
      <p:sp>
        <p:nvSpPr>
          <p:cNvPr id="561" name="TextBox 560"/>
          <p:cNvSpPr txBox="1"/>
          <p:nvPr/>
        </p:nvSpPr>
        <p:spPr>
          <a:xfrm rot="16200000">
            <a:off x="32723807" y="1151968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(540-539)</a:t>
            </a:r>
            <a:endParaRPr lang="en-PH" sz="2000" b="1" dirty="0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32075735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(515-547)</a:t>
            </a:r>
            <a:endParaRPr lang="en-PH" sz="2000" b="1" dirty="0"/>
          </a:p>
        </p:txBody>
      </p:sp>
      <p:sp>
        <p:nvSpPr>
          <p:cNvPr id="563" name="TextBox 562"/>
          <p:cNvSpPr txBox="1"/>
          <p:nvPr/>
        </p:nvSpPr>
        <p:spPr>
          <a:xfrm rot="16200000">
            <a:off x="31755765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(519-530)</a:t>
            </a:r>
            <a:endParaRPr lang="en-PH" sz="2000" b="1" dirty="0"/>
          </a:p>
        </p:txBody>
      </p:sp>
      <p:sp>
        <p:nvSpPr>
          <p:cNvPr id="564" name="TextBox 563"/>
          <p:cNvSpPr txBox="1"/>
          <p:nvPr/>
        </p:nvSpPr>
        <p:spPr>
          <a:xfrm rot="16200000">
            <a:off x="31107693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(516-519)</a:t>
            </a:r>
            <a:endParaRPr lang="en-PH" sz="2000" b="1" dirty="0"/>
          </a:p>
        </p:txBody>
      </p:sp>
      <p:sp>
        <p:nvSpPr>
          <p:cNvPr id="565" name="TextBox 564"/>
          <p:cNvSpPr txBox="1"/>
          <p:nvPr/>
        </p:nvSpPr>
        <p:spPr>
          <a:xfrm rot="16200000">
            <a:off x="30819661" y="1111772"/>
            <a:ext cx="140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(513-515)</a:t>
            </a:r>
            <a:endParaRPr lang="en-PH" sz="2000" b="1" dirty="0"/>
          </a:p>
        </p:txBody>
      </p:sp>
      <p:sp>
        <p:nvSpPr>
          <p:cNvPr id="566" name="TextBox 565"/>
          <p:cNvSpPr txBox="1"/>
          <p:nvPr/>
        </p:nvSpPr>
        <p:spPr>
          <a:xfrm rot="16200000">
            <a:off x="35833281" y="2331034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Pure Science</a:t>
            </a:r>
          </a:p>
          <a:p>
            <a:endParaRPr lang="en-PH" sz="2800" b="1" dirty="0"/>
          </a:p>
        </p:txBody>
      </p:sp>
      <p:sp>
        <p:nvSpPr>
          <p:cNvPr id="567" name="TextBox 566"/>
          <p:cNvSpPr txBox="1"/>
          <p:nvPr/>
        </p:nvSpPr>
        <p:spPr>
          <a:xfrm rot="16200000">
            <a:off x="36841393" y="2475052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Pure Science</a:t>
            </a:r>
          </a:p>
          <a:p>
            <a:endParaRPr lang="en-PH" sz="2800" b="1" dirty="0"/>
          </a:p>
        </p:txBody>
      </p:sp>
      <p:sp>
        <p:nvSpPr>
          <p:cNvPr id="568" name="TextBox 567"/>
          <p:cNvSpPr txBox="1"/>
          <p:nvPr/>
        </p:nvSpPr>
        <p:spPr>
          <a:xfrm rot="16200000">
            <a:off x="36121313" y="2763083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Bound Periodicals</a:t>
            </a:r>
          </a:p>
          <a:p>
            <a:endParaRPr lang="en-PH" sz="2800" b="1" dirty="0"/>
          </a:p>
        </p:txBody>
      </p:sp>
      <p:sp>
        <p:nvSpPr>
          <p:cNvPr id="569" name="TextBox 568"/>
          <p:cNvSpPr txBox="1"/>
          <p:nvPr/>
        </p:nvSpPr>
        <p:spPr>
          <a:xfrm rot="16200000">
            <a:off x="37129425" y="2763084"/>
            <a:ext cx="3312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Bound Periodicals</a:t>
            </a:r>
          </a:p>
          <a:p>
            <a:endParaRPr lang="en-PH" sz="2800" b="1" dirty="0"/>
          </a:p>
        </p:txBody>
      </p:sp>
      <p:sp>
        <p:nvSpPr>
          <p:cNvPr id="570" name="TextBox 569"/>
          <p:cNvSpPr txBox="1"/>
          <p:nvPr/>
        </p:nvSpPr>
        <p:spPr>
          <a:xfrm rot="16200000">
            <a:off x="12592117" y="2870515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The World Almanac</a:t>
            </a:r>
            <a:endParaRPr lang="en-PH" sz="2800" b="1" dirty="0"/>
          </a:p>
        </p:txBody>
      </p:sp>
      <p:sp>
        <p:nvSpPr>
          <p:cNvPr id="571" name="TextBox 570"/>
          <p:cNvSpPr txBox="1"/>
          <p:nvPr/>
        </p:nvSpPr>
        <p:spPr>
          <a:xfrm rot="16200000">
            <a:off x="12304085" y="236645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World Book</a:t>
            </a:r>
            <a:endParaRPr lang="en-PH" sz="2800" b="1" dirty="0"/>
          </a:p>
        </p:txBody>
      </p:sp>
    </p:spTree>
    <p:extLst>
      <p:ext uri="{BB962C8B-B14F-4D97-AF65-F5344CB8AC3E}">
        <p14:creationId xmlns:p14="http://schemas.microsoft.com/office/powerpoint/2010/main" xmlns="" val="212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0972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L-Shape 35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L-Shape 36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L-Shape 37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L-Shape 38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0" name="Straight Connector 39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L-Shape 43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Rectangle 44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8" name="Group 47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49" name="Rectangle 4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52" name="Rectangle 5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55" name="Rectangle 5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58" name="Rectangle 5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61" name="Rectangle 6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64" name="Rectangle 6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67" name="Rectangle 6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70" name="Rectangle 6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73" name="Rectangle 7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76" name="Rectangle 7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79" name="Rectangle 7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82" name="Rectangle 8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85" name="Rectangle 8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88" name="Rectangle 8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91" name="Rectangle 9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94" name="Rectangle 9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97" name="Rectangle 9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100" name="Rectangle 9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103" name="Rectangle 10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106" name="Rectangle 10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09" name="Group 108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110" name="Rectangle 10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113" name="Rectangle 11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116" name="Rectangle 11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119" name="Rectangle 11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122" name="Rectangle 12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125" name="Rectangle 12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128" name="Rectangle 12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131" name="Rectangle 13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134" name="Rectangle 13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137" name="Rectangle 13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140" name="Rectangle 13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143" name="Rectangle 14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6" name="Rectangle 145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47" name="Group 146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148" name="Rectangle 1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151" name="Rectangle 1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154" name="Rectangle 15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2" name="Rectangle 171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3" name="L-Shape 172"/>
          <p:cNvSpPr/>
          <p:nvPr/>
        </p:nvSpPr>
        <p:spPr>
          <a:xfrm rot="5400000">
            <a:off x="18715471" y="1550164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4" name="L-Shape 173"/>
          <p:cNvSpPr/>
          <p:nvPr/>
        </p:nvSpPr>
        <p:spPr>
          <a:xfrm rot="16200000" flipV="1">
            <a:off x="23396251" y="786629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171</Words>
  <Application>Microsoft Office PowerPoint</Application>
  <PresentationFormat>Custom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GUECO</cp:lastModifiedBy>
  <cp:revision>26</cp:revision>
  <dcterms:created xsi:type="dcterms:W3CDTF">2017-03-23T08:06:12Z</dcterms:created>
  <dcterms:modified xsi:type="dcterms:W3CDTF">2017-03-30T07:41:27Z</dcterms:modified>
</cp:coreProperties>
</file>