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60" r:id="rId4"/>
  </p:sldIdLst>
  <p:sldSz cx="43205400" cy="13681075"/>
  <p:notesSz cx="6858000" cy="9144000"/>
  <p:defaultTextStyle>
    <a:defPPr>
      <a:defRPr lang="en-US"/>
    </a:defPPr>
    <a:lvl1pPr marL="0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1pPr>
    <a:lvl2pPr marL="1993736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2pPr>
    <a:lvl3pPr marL="3987472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3pPr>
    <a:lvl4pPr marL="5981206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4pPr>
    <a:lvl5pPr marL="7974938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5pPr>
    <a:lvl6pPr marL="9968674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6pPr>
    <a:lvl7pPr marL="11962408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7pPr>
    <a:lvl8pPr marL="13956144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8pPr>
    <a:lvl9pPr marL="15949880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0">
          <p15:clr>
            <a:srgbClr val="A4A3A4"/>
          </p15:clr>
        </p15:guide>
        <p15:guide id="2" pos="136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15" autoAdjust="0"/>
    <p:restoredTop sz="94660"/>
  </p:normalViewPr>
  <p:slideViewPr>
    <p:cSldViewPr>
      <p:cViewPr varScale="1">
        <p:scale>
          <a:sx n="27" d="100"/>
          <a:sy n="27" d="100"/>
        </p:scale>
        <p:origin x="162" y="456"/>
      </p:cViewPr>
      <p:guideLst>
        <p:guide orient="horz" pos="4310"/>
        <p:guide pos="1360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B80C7-568E-4336-8748-0853E0112BA8}" type="datetimeFigureOut">
              <a:rPr lang="en-PH" smtClean="0"/>
              <a:t>30/03/2017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4816A-6845-4C08-9118-BE308E55AA7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78793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70E0D2-8F04-444F-8DD2-70DC9D5820D7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443038" y="1143000"/>
            <a:ext cx="97440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FB6ED-9980-4739-97C6-112DBF363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37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FB6ED-9980-4739-97C6-112DBF3635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65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7011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t>30/03/2017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0157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91099669"/>
              </p:ext>
            </p:extLst>
          </p:nvPr>
        </p:nvGraphicFramePr>
        <p:xfrm>
          <a:off x="0" y="91309"/>
          <a:ext cx="28371460" cy="132248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7146"/>
                <a:gridCol w="2837146"/>
                <a:gridCol w="2837146"/>
                <a:gridCol w="2837146"/>
                <a:gridCol w="2837146"/>
                <a:gridCol w="2837146"/>
                <a:gridCol w="2837146"/>
                <a:gridCol w="2837146"/>
                <a:gridCol w="2837146"/>
                <a:gridCol w="2837146"/>
              </a:tblGrid>
              <a:tr h="1564288"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798"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798"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798"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798"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798"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798"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796"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987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t>30/03/2017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96648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945" y="8791369"/>
            <a:ext cx="36724590" cy="2717216"/>
          </a:xfrm>
        </p:spPr>
        <p:txBody>
          <a:bodyPr anchor="t"/>
          <a:lstStyle>
            <a:lvl1pPr algn="l">
              <a:defRPr sz="174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2945" y="5798627"/>
            <a:ext cx="36724590" cy="2992740"/>
          </a:xfrm>
        </p:spPr>
        <p:txBody>
          <a:bodyPr anchor="b"/>
          <a:lstStyle>
            <a:lvl1pPr marL="0" indent="0"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1pPr>
            <a:lvl2pPr marL="1993736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2pPr>
            <a:lvl3pPr marL="3987472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3pPr>
            <a:lvl4pPr marL="5981206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4pPr>
            <a:lvl5pPr marL="7974938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5pPr>
            <a:lvl6pPr marL="9968674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6pPr>
            <a:lvl7pPr marL="11962408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7pPr>
            <a:lvl8pPr marL="13956144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8pPr>
            <a:lvl9pPr marL="1594988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t>30/03/2017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0990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60287" y="2660211"/>
            <a:ext cx="19082386" cy="7524593"/>
          </a:xfrm>
        </p:spPr>
        <p:txBody>
          <a:bodyPr/>
          <a:lstStyle>
            <a:lvl1pPr>
              <a:defRPr sz="12200"/>
            </a:lvl1pPr>
            <a:lvl2pPr>
              <a:defRPr sz="10400"/>
            </a:lvl2pPr>
            <a:lvl3pPr>
              <a:defRPr sz="8800"/>
            </a:lvl3pPr>
            <a:lvl4pPr>
              <a:defRPr sz="7800"/>
            </a:lvl4pPr>
            <a:lvl5pPr>
              <a:defRPr sz="7800"/>
            </a:lvl5pPr>
            <a:lvl6pPr>
              <a:defRPr sz="7800"/>
            </a:lvl6pPr>
            <a:lvl7pPr>
              <a:defRPr sz="7800"/>
            </a:lvl7pPr>
            <a:lvl8pPr>
              <a:defRPr sz="7800"/>
            </a:lvl8pPr>
            <a:lvl9pPr>
              <a:defRPr sz="7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62761" y="2660211"/>
            <a:ext cx="19082386" cy="7524593"/>
          </a:xfrm>
        </p:spPr>
        <p:txBody>
          <a:bodyPr/>
          <a:lstStyle>
            <a:lvl1pPr>
              <a:defRPr sz="12200"/>
            </a:lvl1pPr>
            <a:lvl2pPr>
              <a:defRPr sz="10400"/>
            </a:lvl2pPr>
            <a:lvl3pPr>
              <a:defRPr sz="8800"/>
            </a:lvl3pPr>
            <a:lvl4pPr>
              <a:defRPr sz="7800"/>
            </a:lvl4pPr>
            <a:lvl5pPr>
              <a:defRPr sz="7800"/>
            </a:lvl5pPr>
            <a:lvl6pPr>
              <a:defRPr sz="7800"/>
            </a:lvl6pPr>
            <a:lvl7pPr>
              <a:defRPr sz="7800"/>
            </a:lvl7pPr>
            <a:lvl8pPr>
              <a:defRPr sz="7800"/>
            </a:lvl8pPr>
            <a:lvl9pPr>
              <a:defRPr sz="7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t>30/03/2017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3018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0" y="547884"/>
            <a:ext cx="38884860" cy="228018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0" y="3062421"/>
            <a:ext cx="19089888" cy="1276266"/>
          </a:xfrm>
        </p:spPr>
        <p:txBody>
          <a:bodyPr anchor="b"/>
          <a:lstStyle>
            <a:lvl1pPr marL="0" indent="0">
              <a:buNone/>
              <a:defRPr sz="10400" b="1"/>
            </a:lvl1pPr>
            <a:lvl2pPr marL="1993736" indent="0">
              <a:buNone/>
              <a:defRPr sz="8800" b="1"/>
            </a:lvl2pPr>
            <a:lvl3pPr marL="3987472" indent="0">
              <a:buNone/>
              <a:defRPr sz="7800" b="1"/>
            </a:lvl3pPr>
            <a:lvl4pPr marL="5981206" indent="0">
              <a:buNone/>
              <a:defRPr sz="7000" b="1"/>
            </a:lvl4pPr>
            <a:lvl5pPr marL="7974938" indent="0">
              <a:buNone/>
              <a:defRPr sz="7000" b="1"/>
            </a:lvl5pPr>
            <a:lvl6pPr marL="9968674" indent="0">
              <a:buNone/>
              <a:defRPr sz="7000" b="1"/>
            </a:lvl6pPr>
            <a:lvl7pPr marL="11962408" indent="0">
              <a:buNone/>
              <a:defRPr sz="7000" b="1"/>
            </a:lvl7pPr>
            <a:lvl8pPr marL="13956144" indent="0">
              <a:buNone/>
              <a:defRPr sz="7000" b="1"/>
            </a:lvl8pPr>
            <a:lvl9pPr marL="15949880" indent="0">
              <a:buNone/>
              <a:defRPr sz="7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270" y="4338677"/>
            <a:ext cx="19089888" cy="7882457"/>
          </a:xfrm>
        </p:spPr>
        <p:txBody>
          <a:bodyPr/>
          <a:lstStyle>
            <a:lvl1pPr>
              <a:defRPr sz="10400"/>
            </a:lvl1pPr>
            <a:lvl2pPr>
              <a:defRPr sz="8800"/>
            </a:lvl2pPr>
            <a:lvl3pPr>
              <a:defRPr sz="7800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7781" y="3062421"/>
            <a:ext cx="19097386" cy="1276266"/>
          </a:xfrm>
        </p:spPr>
        <p:txBody>
          <a:bodyPr anchor="b"/>
          <a:lstStyle>
            <a:lvl1pPr marL="0" indent="0">
              <a:buNone/>
              <a:defRPr sz="10400" b="1"/>
            </a:lvl1pPr>
            <a:lvl2pPr marL="1993736" indent="0">
              <a:buNone/>
              <a:defRPr sz="8800" b="1"/>
            </a:lvl2pPr>
            <a:lvl3pPr marL="3987472" indent="0">
              <a:buNone/>
              <a:defRPr sz="7800" b="1"/>
            </a:lvl3pPr>
            <a:lvl4pPr marL="5981206" indent="0">
              <a:buNone/>
              <a:defRPr sz="7000" b="1"/>
            </a:lvl4pPr>
            <a:lvl5pPr marL="7974938" indent="0">
              <a:buNone/>
              <a:defRPr sz="7000" b="1"/>
            </a:lvl5pPr>
            <a:lvl6pPr marL="9968674" indent="0">
              <a:buNone/>
              <a:defRPr sz="7000" b="1"/>
            </a:lvl6pPr>
            <a:lvl7pPr marL="11962408" indent="0">
              <a:buNone/>
              <a:defRPr sz="7000" b="1"/>
            </a:lvl7pPr>
            <a:lvl8pPr marL="13956144" indent="0">
              <a:buNone/>
              <a:defRPr sz="7000" b="1"/>
            </a:lvl8pPr>
            <a:lvl9pPr marL="15949880" indent="0">
              <a:buNone/>
              <a:defRPr sz="7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7781" y="4338677"/>
            <a:ext cx="19097386" cy="7882457"/>
          </a:xfrm>
        </p:spPr>
        <p:txBody>
          <a:bodyPr/>
          <a:lstStyle>
            <a:lvl1pPr>
              <a:defRPr sz="10400"/>
            </a:lvl1pPr>
            <a:lvl2pPr>
              <a:defRPr sz="8800"/>
            </a:lvl2pPr>
            <a:lvl3pPr>
              <a:defRPr sz="7800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t>30/03/2017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631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t>30/03/2017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31868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t>30/03/2017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53834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309" y="544723"/>
            <a:ext cx="14214278" cy="2318186"/>
          </a:xfrm>
        </p:spPr>
        <p:txBody>
          <a:bodyPr anchor="b"/>
          <a:lstStyle>
            <a:lvl1pPr algn="l">
              <a:defRPr sz="88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2129" y="544716"/>
            <a:ext cx="24153018" cy="11676423"/>
          </a:xfrm>
        </p:spPr>
        <p:txBody>
          <a:bodyPr/>
          <a:lstStyle>
            <a:lvl1pPr>
              <a:defRPr sz="14000"/>
            </a:lvl1pPr>
            <a:lvl2pPr>
              <a:defRPr sz="12200"/>
            </a:lvl2pPr>
            <a:lvl3pPr>
              <a:defRPr sz="1040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309" y="2862900"/>
            <a:ext cx="14214278" cy="9358235"/>
          </a:xfrm>
        </p:spPr>
        <p:txBody>
          <a:bodyPr/>
          <a:lstStyle>
            <a:lvl1pPr marL="0" indent="0">
              <a:buNone/>
              <a:defRPr sz="6200"/>
            </a:lvl1pPr>
            <a:lvl2pPr marL="1993736" indent="0">
              <a:buNone/>
              <a:defRPr sz="5200"/>
            </a:lvl2pPr>
            <a:lvl3pPr marL="3987472" indent="0">
              <a:buNone/>
              <a:defRPr sz="4400"/>
            </a:lvl3pPr>
            <a:lvl4pPr marL="5981206" indent="0">
              <a:buNone/>
              <a:defRPr sz="4000"/>
            </a:lvl4pPr>
            <a:lvl5pPr marL="7974938" indent="0">
              <a:buNone/>
              <a:defRPr sz="4000"/>
            </a:lvl5pPr>
            <a:lvl6pPr marL="9968674" indent="0">
              <a:buNone/>
              <a:defRPr sz="4000"/>
            </a:lvl6pPr>
            <a:lvl7pPr marL="11962408" indent="0">
              <a:buNone/>
              <a:defRPr sz="4000"/>
            </a:lvl7pPr>
            <a:lvl8pPr marL="13956144" indent="0">
              <a:buNone/>
              <a:defRPr sz="4000"/>
            </a:lvl8pPr>
            <a:lvl9pPr marL="15949880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t>30/03/2017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03358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8560" y="9576757"/>
            <a:ext cx="25923240" cy="1130592"/>
          </a:xfrm>
        </p:spPr>
        <p:txBody>
          <a:bodyPr anchor="b"/>
          <a:lstStyle>
            <a:lvl1pPr algn="l">
              <a:defRPr sz="88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8560" y="1222437"/>
            <a:ext cx="25923240" cy="8208645"/>
          </a:xfrm>
        </p:spPr>
        <p:txBody>
          <a:bodyPr/>
          <a:lstStyle>
            <a:lvl1pPr marL="0" indent="0">
              <a:buNone/>
              <a:defRPr sz="14000"/>
            </a:lvl1pPr>
            <a:lvl2pPr marL="1993736" indent="0">
              <a:buNone/>
              <a:defRPr sz="12200"/>
            </a:lvl2pPr>
            <a:lvl3pPr marL="3987472" indent="0">
              <a:buNone/>
              <a:defRPr sz="10400"/>
            </a:lvl3pPr>
            <a:lvl4pPr marL="5981206" indent="0">
              <a:buNone/>
              <a:defRPr sz="8800"/>
            </a:lvl4pPr>
            <a:lvl5pPr marL="7974938" indent="0">
              <a:buNone/>
              <a:defRPr sz="8800"/>
            </a:lvl5pPr>
            <a:lvl6pPr marL="9968674" indent="0">
              <a:buNone/>
              <a:defRPr sz="8800"/>
            </a:lvl6pPr>
            <a:lvl7pPr marL="11962408" indent="0">
              <a:buNone/>
              <a:defRPr sz="8800"/>
            </a:lvl7pPr>
            <a:lvl8pPr marL="13956144" indent="0">
              <a:buNone/>
              <a:defRPr sz="8800"/>
            </a:lvl8pPr>
            <a:lvl9pPr marL="15949880" indent="0">
              <a:buNone/>
              <a:defRPr sz="88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8560" y="10707349"/>
            <a:ext cx="25923240" cy="1605628"/>
          </a:xfrm>
        </p:spPr>
        <p:txBody>
          <a:bodyPr/>
          <a:lstStyle>
            <a:lvl1pPr marL="0" indent="0">
              <a:buNone/>
              <a:defRPr sz="6200"/>
            </a:lvl1pPr>
            <a:lvl2pPr marL="1993736" indent="0">
              <a:buNone/>
              <a:defRPr sz="5200"/>
            </a:lvl2pPr>
            <a:lvl3pPr marL="3987472" indent="0">
              <a:buNone/>
              <a:defRPr sz="4400"/>
            </a:lvl3pPr>
            <a:lvl4pPr marL="5981206" indent="0">
              <a:buNone/>
              <a:defRPr sz="4000"/>
            </a:lvl4pPr>
            <a:lvl5pPr marL="7974938" indent="0">
              <a:buNone/>
              <a:defRPr sz="4000"/>
            </a:lvl5pPr>
            <a:lvl6pPr marL="9968674" indent="0">
              <a:buNone/>
              <a:defRPr sz="4000"/>
            </a:lvl6pPr>
            <a:lvl7pPr marL="11962408" indent="0">
              <a:buNone/>
              <a:defRPr sz="4000"/>
            </a:lvl7pPr>
            <a:lvl8pPr marL="13956144" indent="0">
              <a:buNone/>
              <a:defRPr sz="4000"/>
            </a:lvl8pPr>
            <a:lvl9pPr marL="15949880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t>30/03/2017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92489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270" y="547884"/>
            <a:ext cx="38884860" cy="2280180"/>
          </a:xfrm>
          <a:prstGeom prst="rect">
            <a:avLst/>
          </a:prstGeom>
        </p:spPr>
        <p:txBody>
          <a:bodyPr vert="horz" lIns="398726" tIns="199362" rIns="398726" bIns="19936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0" y="3192254"/>
            <a:ext cx="38884860" cy="9028879"/>
          </a:xfrm>
          <a:prstGeom prst="rect">
            <a:avLst/>
          </a:prstGeom>
        </p:spPr>
        <p:txBody>
          <a:bodyPr vert="horz" lIns="398726" tIns="199362" rIns="398726" bIns="19936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60270" y="12680342"/>
            <a:ext cx="10081260" cy="728394"/>
          </a:xfrm>
          <a:prstGeom prst="rect">
            <a:avLst/>
          </a:prstGeom>
        </p:spPr>
        <p:txBody>
          <a:bodyPr vert="horz" lIns="398726" tIns="199362" rIns="398726" bIns="199362" rtlCol="0" anchor="ctr"/>
          <a:lstStyle>
            <a:lvl1pPr algn="l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74B47-8083-4345-865C-BA7499E5DF64}" type="datetimeFigureOut">
              <a:rPr lang="en-PH" smtClean="0"/>
              <a:t>30/03/2017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61863" y="12680342"/>
            <a:ext cx="13681710" cy="728394"/>
          </a:xfrm>
          <a:prstGeom prst="rect">
            <a:avLst/>
          </a:prstGeom>
        </p:spPr>
        <p:txBody>
          <a:bodyPr vert="horz" lIns="398726" tIns="199362" rIns="398726" bIns="199362" rtlCol="0" anchor="ctr"/>
          <a:lstStyle>
            <a:lvl1pPr algn="ctr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63870" y="12680342"/>
            <a:ext cx="10081260" cy="728394"/>
          </a:xfrm>
          <a:prstGeom prst="rect">
            <a:avLst/>
          </a:prstGeom>
        </p:spPr>
        <p:txBody>
          <a:bodyPr vert="horz" lIns="398726" tIns="199362" rIns="398726" bIns="199362" rtlCol="0" anchor="ctr"/>
          <a:lstStyle>
            <a:lvl1pPr algn="r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7393E-7539-4B71-B844-D2698B5B722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760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987472" rtl="0" eaLnBrk="1" latinLnBrk="0" hangingPunct="1">
        <a:spcBef>
          <a:spcPct val="0"/>
        </a:spcBef>
        <a:buNone/>
        <a:defRPr sz="19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95302" indent="-1495302" algn="l" defTabSz="3987472" rtl="0" eaLnBrk="1" latinLnBrk="0" hangingPunct="1">
        <a:spcBef>
          <a:spcPct val="20000"/>
        </a:spcBef>
        <a:buFont typeface="Arial" pitchFamily="34" charset="0"/>
        <a:buChar char="•"/>
        <a:defRPr sz="14000" kern="1200">
          <a:solidFill>
            <a:schemeClr val="tx1"/>
          </a:solidFill>
          <a:latin typeface="+mn-lt"/>
          <a:ea typeface="+mn-ea"/>
          <a:cs typeface="+mn-cs"/>
        </a:defRPr>
      </a:lvl1pPr>
      <a:lvl2pPr marL="3239818" indent="-1246082" algn="l" defTabSz="3987472" rtl="0" eaLnBrk="1" latinLnBrk="0" hangingPunct="1">
        <a:spcBef>
          <a:spcPct val="20000"/>
        </a:spcBef>
        <a:buFont typeface="Arial" pitchFamily="34" charset="0"/>
        <a:buChar char="–"/>
        <a:defRPr sz="12200" kern="1200">
          <a:solidFill>
            <a:schemeClr val="tx1"/>
          </a:solidFill>
          <a:latin typeface="+mn-lt"/>
          <a:ea typeface="+mn-ea"/>
          <a:cs typeface="+mn-cs"/>
        </a:defRPr>
      </a:lvl2pPr>
      <a:lvl3pPr marL="4984338" indent="-996868" algn="l" defTabSz="3987472" rtl="0" eaLnBrk="1" latinLnBrk="0" hangingPunct="1">
        <a:spcBef>
          <a:spcPct val="20000"/>
        </a:spcBef>
        <a:buFont typeface="Arial" pitchFamily="34" charset="0"/>
        <a:buChar char="•"/>
        <a:defRPr sz="10400" kern="1200">
          <a:solidFill>
            <a:schemeClr val="tx1"/>
          </a:solidFill>
          <a:latin typeface="+mn-lt"/>
          <a:ea typeface="+mn-ea"/>
          <a:cs typeface="+mn-cs"/>
        </a:defRPr>
      </a:lvl3pPr>
      <a:lvl4pPr marL="6978070" indent="-996868" algn="l" defTabSz="3987472" rtl="0" eaLnBrk="1" latinLnBrk="0" hangingPunct="1">
        <a:spcBef>
          <a:spcPct val="20000"/>
        </a:spcBef>
        <a:buFont typeface="Arial" pitchFamily="34" charset="0"/>
        <a:buChar char="–"/>
        <a:defRPr sz="8800" kern="1200">
          <a:solidFill>
            <a:schemeClr val="tx1"/>
          </a:solidFill>
          <a:latin typeface="+mn-lt"/>
          <a:ea typeface="+mn-ea"/>
          <a:cs typeface="+mn-cs"/>
        </a:defRPr>
      </a:lvl4pPr>
      <a:lvl5pPr marL="8971806" indent="-996868" algn="l" defTabSz="3987472" rtl="0" eaLnBrk="1" latinLnBrk="0" hangingPunct="1">
        <a:spcBef>
          <a:spcPct val="20000"/>
        </a:spcBef>
        <a:buFont typeface="Arial" pitchFamily="34" charset="0"/>
        <a:buChar char="»"/>
        <a:defRPr sz="8800" kern="1200">
          <a:solidFill>
            <a:schemeClr val="tx1"/>
          </a:solidFill>
          <a:latin typeface="+mn-lt"/>
          <a:ea typeface="+mn-ea"/>
          <a:cs typeface="+mn-cs"/>
        </a:defRPr>
      </a:lvl5pPr>
      <a:lvl6pPr marL="10965540" indent="-996868" algn="l" defTabSz="3987472" rtl="0" eaLnBrk="1" latinLnBrk="0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6pPr>
      <a:lvl7pPr marL="12959276" indent="-996868" algn="l" defTabSz="3987472" rtl="0" eaLnBrk="1" latinLnBrk="0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7pPr>
      <a:lvl8pPr marL="14953012" indent="-996868" algn="l" defTabSz="3987472" rtl="0" eaLnBrk="1" latinLnBrk="0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8pPr>
      <a:lvl9pPr marL="16946748" indent="-996868" algn="l" defTabSz="3987472" rtl="0" eaLnBrk="1" latinLnBrk="0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1pPr>
      <a:lvl2pPr marL="1993736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2pPr>
      <a:lvl3pPr marL="3987472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3pPr>
      <a:lvl4pPr marL="5981206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4pPr>
      <a:lvl5pPr marL="7974938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5pPr>
      <a:lvl6pPr marL="9968674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6pPr>
      <a:lvl7pPr marL="11962408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7pPr>
      <a:lvl8pPr marL="13956144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8pPr>
      <a:lvl9pPr marL="15949880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210463"/>
              </p:ext>
            </p:extLst>
          </p:nvPr>
        </p:nvGraphicFramePr>
        <p:xfrm>
          <a:off x="0" y="0"/>
          <a:ext cx="43205400" cy="136811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540"/>
                <a:gridCol w="4320540"/>
                <a:gridCol w="4320540"/>
                <a:gridCol w="4320540"/>
                <a:gridCol w="4320540"/>
                <a:gridCol w="4320540"/>
                <a:gridCol w="4320540"/>
                <a:gridCol w="4320540"/>
                <a:gridCol w="4320540"/>
                <a:gridCol w="4320540"/>
              </a:tblGrid>
              <a:tr h="1710138"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138"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138"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138"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138"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138"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138"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138"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15142" y="1362969"/>
            <a:ext cx="16706156" cy="0"/>
          </a:xfrm>
          <a:prstGeom prst="line">
            <a:avLst/>
          </a:prstGeom>
          <a:ln w="762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6706173" y="1362969"/>
            <a:ext cx="26499227" cy="3"/>
          </a:xfrm>
          <a:prstGeom prst="line">
            <a:avLst/>
          </a:prstGeom>
          <a:ln w="762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3"/>
          </p:cNvCxnSpPr>
          <p:nvPr/>
        </p:nvCxnSpPr>
        <p:spPr>
          <a:xfrm>
            <a:off x="0" y="6840538"/>
            <a:ext cx="43205400" cy="14"/>
          </a:xfrm>
          <a:prstGeom prst="line">
            <a:avLst/>
          </a:prstGeom>
          <a:ln w="762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0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43205400" cy="13681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39485745" y="5494348"/>
            <a:ext cx="2661618" cy="2303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5" name="Rectangle 74"/>
          <p:cNvSpPr/>
          <p:nvPr/>
        </p:nvSpPr>
        <p:spPr>
          <a:xfrm>
            <a:off x="3168652" y="294103"/>
            <a:ext cx="36292032" cy="127391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0" name="Round Same Side Corner Rectangle 279"/>
          <p:cNvSpPr/>
          <p:nvPr/>
        </p:nvSpPr>
        <p:spPr>
          <a:xfrm flipV="1">
            <a:off x="4156674" y="339023"/>
            <a:ext cx="34303177" cy="6194169"/>
          </a:xfrm>
          <a:prstGeom prst="round2Same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/>
          <p:cNvSpPr/>
          <p:nvPr/>
        </p:nvSpPr>
        <p:spPr>
          <a:xfrm>
            <a:off x="20090532" y="1655961"/>
            <a:ext cx="2592288" cy="14401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9" name="Straight Connector 18"/>
          <p:cNvCxnSpPr/>
          <p:nvPr/>
        </p:nvCxnSpPr>
        <p:spPr>
          <a:xfrm>
            <a:off x="17930292" y="359817"/>
            <a:ext cx="0" cy="1296144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4771052" y="358571"/>
            <a:ext cx="0" cy="1296144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17650644" y="6552505"/>
            <a:ext cx="1935832" cy="942142"/>
            <a:chOff x="17650644" y="6552505"/>
            <a:chExt cx="1935832" cy="942142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7" name="Rectangle 16"/>
            <p:cNvSpPr/>
            <p:nvPr/>
          </p:nvSpPr>
          <p:spPr>
            <a:xfrm>
              <a:off x="17650644" y="6552505"/>
              <a:ext cx="1935832" cy="936104"/>
            </a:xfrm>
            <a:prstGeom prst="rect">
              <a:avLst/>
            </a:prstGeom>
            <a:grp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7930292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8146316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8362340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8618560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8866396" y="6558543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9154428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9370452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23227072" y="6558957"/>
            <a:ext cx="1935832" cy="942142"/>
            <a:chOff x="23227072" y="6558957"/>
            <a:chExt cx="1935832" cy="942142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0" name="Rectangle 29"/>
            <p:cNvSpPr/>
            <p:nvPr/>
          </p:nvSpPr>
          <p:spPr>
            <a:xfrm>
              <a:off x="23227072" y="6558957"/>
              <a:ext cx="1935832" cy="936104"/>
            </a:xfrm>
            <a:prstGeom prst="rect">
              <a:avLst/>
            </a:prstGeom>
            <a:grp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3506720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23722744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3938768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4194988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4442824" y="656499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4730856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4946880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Connector 39"/>
          <p:cNvCxnSpPr/>
          <p:nvPr/>
        </p:nvCxnSpPr>
        <p:spPr>
          <a:xfrm flipH="1">
            <a:off x="17930292" y="1655961"/>
            <a:ext cx="2160240" cy="443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22682820" y="1655961"/>
            <a:ext cx="2146943" cy="443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168652" y="287809"/>
            <a:ext cx="36292032" cy="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504356" y="5473631"/>
            <a:ext cx="2661618" cy="2303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3168652" y="359817"/>
            <a:ext cx="0" cy="12673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04356" y="287809"/>
            <a:ext cx="2664296" cy="51858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Rectangle 62"/>
          <p:cNvSpPr/>
          <p:nvPr/>
        </p:nvSpPr>
        <p:spPr>
          <a:xfrm>
            <a:off x="39460684" y="287809"/>
            <a:ext cx="2664296" cy="51858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4" name="L-Shape 63"/>
          <p:cNvSpPr/>
          <p:nvPr/>
        </p:nvSpPr>
        <p:spPr>
          <a:xfrm rot="5400000">
            <a:off x="1404456" y="5545639"/>
            <a:ext cx="864096" cy="720080"/>
          </a:xfrm>
          <a:prstGeom prst="corner">
            <a:avLst>
              <a:gd name="adj1" fmla="val 39704"/>
              <a:gd name="adj2" fmla="val 1911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L-Shape 64"/>
          <p:cNvSpPr/>
          <p:nvPr/>
        </p:nvSpPr>
        <p:spPr>
          <a:xfrm>
            <a:off x="3168652" y="5670498"/>
            <a:ext cx="864096" cy="720080"/>
          </a:xfrm>
          <a:prstGeom prst="corner">
            <a:avLst>
              <a:gd name="adj1" fmla="val 39704"/>
              <a:gd name="adj2" fmla="val 1911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L-Shape 66"/>
          <p:cNvSpPr/>
          <p:nvPr/>
        </p:nvSpPr>
        <p:spPr>
          <a:xfrm flipH="1">
            <a:off x="38596588" y="5655561"/>
            <a:ext cx="864096" cy="720080"/>
          </a:xfrm>
          <a:prstGeom prst="corner">
            <a:avLst>
              <a:gd name="adj1" fmla="val 39704"/>
              <a:gd name="adj2" fmla="val 1911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L-Shape 67"/>
          <p:cNvSpPr/>
          <p:nvPr/>
        </p:nvSpPr>
        <p:spPr>
          <a:xfrm flipH="1">
            <a:off x="41260884" y="5681566"/>
            <a:ext cx="864096" cy="720080"/>
          </a:xfrm>
          <a:prstGeom prst="corner">
            <a:avLst>
              <a:gd name="adj1" fmla="val 39704"/>
              <a:gd name="adj2" fmla="val 1911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69" name="Straight Connector 68"/>
          <p:cNvCxnSpPr/>
          <p:nvPr/>
        </p:nvCxnSpPr>
        <p:spPr>
          <a:xfrm>
            <a:off x="3168652" y="13033225"/>
            <a:ext cx="36292032" cy="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39460684" y="359817"/>
            <a:ext cx="0" cy="12673408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3165974" y="359817"/>
            <a:ext cx="0" cy="12673408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9370452" y="11089008"/>
            <a:ext cx="3856620" cy="196493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L-Shape 77"/>
          <p:cNvSpPr/>
          <p:nvPr/>
        </p:nvSpPr>
        <p:spPr>
          <a:xfrm rot="5400000" flipH="1">
            <a:off x="20882620" y="10296921"/>
            <a:ext cx="864096" cy="720080"/>
          </a:xfrm>
          <a:prstGeom prst="corner">
            <a:avLst>
              <a:gd name="adj1" fmla="val 39704"/>
              <a:gd name="adj2" fmla="val 1911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Rectangle 81"/>
          <p:cNvSpPr/>
          <p:nvPr/>
        </p:nvSpPr>
        <p:spPr>
          <a:xfrm>
            <a:off x="17606292" y="371273"/>
            <a:ext cx="324000" cy="1243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Rectangle 82"/>
          <p:cNvSpPr/>
          <p:nvPr/>
        </p:nvSpPr>
        <p:spPr>
          <a:xfrm>
            <a:off x="24771052" y="359817"/>
            <a:ext cx="324000" cy="1243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8" name="Rectangle 137"/>
          <p:cNvSpPr/>
          <p:nvPr/>
        </p:nvSpPr>
        <p:spPr>
          <a:xfrm>
            <a:off x="3204692" y="864345"/>
            <a:ext cx="324000" cy="42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156" name="Group 155"/>
          <p:cNvGrpSpPr/>
          <p:nvPr/>
        </p:nvGrpSpPr>
        <p:grpSpPr>
          <a:xfrm>
            <a:off x="4082534" y="935881"/>
            <a:ext cx="634254" cy="4248000"/>
            <a:chOff x="25275108" y="1009135"/>
            <a:chExt cx="634254" cy="4248000"/>
          </a:xfrm>
        </p:grpSpPr>
        <p:sp>
          <p:nvSpPr>
            <p:cNvPr id="157" name="Rectangle 156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5256884" y="935881"/>
            <a:ext cx="634254" cy="4248000"/>
            <a:chOff x="25275108" y="1009135"/>
            <a:chExt cx="634254" cy="4248000"/>
          </a:xfrm>
        </p:grpSpPr>
        <p:sp>
          <p:nvSpPr>
            <p:cNvPr id="160" name="Rectangle 159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6481020" y="935881"/>
            <a:ext cx="634254" cy="4248000"/>
            <a:chOff x="25275108" y="1009135"/>
            <a:chExt cx="634254" cy="4248000"/>
          </a:xfrm>
        </p:grpSpPr>
        <p:sp>
          <p:nvSpPr>
            <p:cNvPr id="163" name="Rectangle 162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7655370" y="935881"/>
            <a:ext cx="634254" cy="4248000"/>
            <a:chOff x="25275108" y="1009135"/>
            <a:chExt cx="634254" cy="4248000"/>
          </a:xfrm>
        </p:grpSpPr>
        <p:sp>
          <p:nvSpPr>
            <p:cNvPr id="166" name="Rectangle 16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8857284" y="935881"/>
            <a:ext cx="634254" cy="4248000"/>
            <a:chOff x="25275108" y="1009135"/>
            <a:chExt cx="634254" cy="4248000"/>
          </a:xfrm>
        </p:grpSpPr>
        <p:sp>
          <p:nvSpPr>
            <p:cNvPr id="169" name="Rectangle 16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10031634" y="935881"/>
            <a:ext cx="634254" cy="4248000"/>
            <a:chOff x="25275108" y="1009135"/>
            <a:chExt cx="634254" cy="4248000"/>
          </a:xfrm>
        </p:grpSpPr>
        <p:sp>
          <p:nvSpPr>
            <p:cNvPr id="172" name="Rectangle 17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11255770" y="935881"/>
            <a:ext cx="634254" cy="4248000"/>
            <a:chOff x="25275108" y="1009135"/>
            <a:chExt cx="634254" cy="4248000"/>
          </a:xfrm>
        </p:grpSpPr>
        <p:sp>
          <p:nvSpPr>
            <p:cNvPr id="175" name="Rectangle 17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12430120" y="935881"/>
            <a:ext cx="634254" cy="4248000"/>
            <a:chOff x="25275108" y="1009135"/>
            <a:chExt cx="634254" cy="4248000"/>
          </a:xfrm>
        </p:grpSpPr>
        <p:sp>
          <p:nvSpPr>
            <p:cNvPr id="178" name="Rectangle 17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30819724" y="756720"/>
            <a:ext cx="634254" cy="4248000"/>
            <a:chOff x="25275108" y="1009135"/>
            <a:chExt cx="634254" cy="4248000"/>
          </a:xfrm>
        </p:grpSpPr>
        <p:sp>
          <p:nvSpPr>
            <p:cNvPr id="181" name="Rectangle 18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31985670" y="756720"/>
            <a:ext cx="634254" cy="4248000"/>
            <a:chOff x="25275108" y="1009135"/>
            <a:chExt cx="634254" cy="4248000"/>
          </a:xfrm>
        </p:grpSpPr>
        <p:sp>
          <p:nvSpPr>
            <p:cNvPr id="184" name="Rectangle 183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33051972" y="756720"/>
            <a:ext cx="634254" cy="4248000"/>
            <a:chOff x="25275108" y="1009135"/>
            <a:chExt cx="634254" cy="4248000"/>
          </a:xfrm>
        </p:grpSpPr>
        <p:sp>
          <p:nvSpPr>
            <p:cNvPr id="187" name="Rectangle 186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34145910" y="756720"/>
            <a:ext cx="634254" cy="4248000"/>
            <a:chOff x="25275108" y="1009135"/>
            <a:chExt cx="634254" cy="4248000"/>
          </a:xfrm>
        </p:grpSpPr>
        <p:sp>
          <p:nvSpPr>
            <p:cNvPr id="190" name="Rectangle 189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35154022" y="756720"/>
            <a:ext cx="634254" cy="4248000"/>
            <a:chOff x="25275108" y="1009135"/>
            <a:chExt cx="634254" cy="4248000"/>
          </a:xfrm>
        </p:grpSpPr>
        <p:sp>
          <p:nvSpPr>
            <p:cNvPr id="193" name="Rectangle 192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36162134" y="756720"/>
            <a:ext cx="634254" cy="4248000"/>
            <a:chOff x="25275108" y="1009135"/>
            <a:chExt cx="634254" cy="4248000"/>
          </a:xfrm>
        </p:grpSpPr>
        <p:sp>
          <p:nvSpPr>
            <p:cNvPr id="196" name="Rectangle 19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37170246" y="756720"/>
            <a:ext cx="634254" cy="4248000"/>
            <a:chOff x="25275108" y="1009135"/>
            <a:chExt cx="634254" cy="4248000"/>
          </a:xfrm>
        </p:grpSpPr>
        <p:sp>
          <p:nvSpPr>
            <p:cNvPr id="199" name="Rectangle 19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38159198" y="756720"/>
            <a:ext cx="634254" cy="4248000"/>
            <a:chOff x="25275108" y="1009135"/>
            <a:chExt cx="634254" cy="4248000"/>
          </a:xfrm>
        </p:grpSpPr>
        <p:sp>
          <p:nvSpPr>
            <p:cNvPr id="202" name="Rectangle 20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26369046" y="756720"/>
            <a:ext cx="634254" cy="4248000"/>
            <a:chOff x="25275108" y="1009135"/>
            <a:chExt cx="634254" cy="4248000"/>
          </a:xfrm>
        </p:grpSpPr>
        <p:sp>
          <p:nvSpPr>
            <p:cNvPr id="205" name="Rectangle 20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27449166" y="756720"/>
            <a:ext cx="634254" cy="4248000"/>
            <a:chOff x="25275108" y="1009135"/>
            <a:chExt cx="634254" cy="4248000"/>
          </a:xfrm>
        </p:grpSpPr>
        <p:sp>
          <p:nvSpPr>
            <p:cNvPr id="208" name="Rectangle 20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28529286" y="756720"/>
            <a:ext cx="634254" cy="4248000"/>
            <a:chOff x="25275108" y="1009135"/>
            <a:chExt cx="634254" cy="4248000"/>
          </a:xfrm>
        </p:grpSpPr>
        <p:sp>
          <p:nvSpPr>
            <p:cNvPr id="211" name="Rectangle 21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29681414" y="756720"/>
            <a:ext cx="634254" cy="4248000"/>
            <a:chOff x="25275108" y="1009135"/>
            <a:chExt cx="634254" cy="4248000"/>
          </a:xfrm>
        </p:grpSpPr>
        <p:sp>
          <p:nvSpPr>
            <p:cNvPr id="214" name="Rectangle 213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216" name="Rectangle 215"/>
          <p:cNvSpPr/>
          <p:nvPr/>
        </p:nvSpPr>
        <p:spPr>
          <a:xfrm>
            <a:off x="39131344" y="756720"/>
            <a:ext cx="324000" cy="42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217" name="Group 216"/>
          <p:cNvGrpSpPr/>
          <p:nvPr/>
        </p:nvGrpSpPr>
        <p:grpSpPr>
          <a:xfrm>
            <a:off x="30810124" y="8172920"/>
            <a:ext cx="634254" cy="4248000"/>
            <a:chOff x="25275108" y="1009135"/>
            <a:chExt cx="634254" cy="4248000"/>
          </a:xfrm>
        </p:grpSpPr>
        <p:sp>
          <p:nvSpPr>
            <p:cNvPr id="218" name="Rectangle 21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31976070" y="8172920"/>
            <a:ext cx="634254" cy="4248000"/>
            <a:chOff x="25275108" y="1009135"/>
            <a:chExt cx="634254" cy="4248000"/>
          </a:xfrm>
        </p:grpSpPr>
        <p:sp>
          <p:nvSpPr>
            <p:cNvPr id="221" name="Rectangle 22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33042372" y="8172920"/>
            <a:ext cx="634254" cy="4248000"/>
            <a:chOff x="25275108" y="1009135"/>
            <a:chExt cx="634254" cy="4248000"/>
          </a:xfrm>
        </p:grpSpPr>
        <p:sp>
          <p:nvSpPr>
            <p:cNvPr id="224" name="Rectangle 223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34136310" y="8172920"/>
            <a:ext cx="634254" cy="4248000"/>
            <a:chOff x="25275108" y="1009135"/>
            <a:chExt cx="634254" cy="4248000"/>
          </a:xfrm>
        </p:grpSpPr>
        <p:sp>
          <p:nvSpPr>
            <p:cNvPr id="227" name="Rectangle 226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29" name="Group 228"/>
          <p:cNvGrpSpPr/>
          <p:nvPr/>
        </p:nvGrpSpPr>
        <p:grpSpPr>
          <a:xfrm>
            <a:off x="35144422" y="8172920"/>
            <a:ext cx="634254" cy="4248000"/>
            <a:chOff x="25275108" y="1009135"/>
            <a:chExt cx="634254" cy="4248000"/>
          </a:xfrm>
        </p:grpSpPr>
        <p:sp>
          <p:nvSpPr>
            <p:cNvPr id="230" name="Rectangle 229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36152534" y="8172920"/>
            <a:ext cx="634254" cy="4248000"/>
            <a:chOff x="25275108" y="1009135"/>
            <a:chExt cx="634254" cy="4248000"/>
          </a:xfrm>
        </p:grpSpPr>
        <p:sp>
          <p:nvSpPr>
            <p:cNvPr id="233" name="Rectangle 232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35" name="Group 234"/>
          <p:cNvGrpSpPr/>
          <p:nvPr/>
        </p:nvGrpSpPr>
        <p:grpSpPr>
          <a:xfrm>
            <a:off x="37160646" y="8172920"/>
            <a:ext cx="634254" cy="4248000"/>
            <a:chOff x="25275108" y="1009135"/>
            <a:chExt cx="634254" cy="4248000"/>
          </a:xfrm>
        </p:grpSpPr>
        <p:sp>
          <p:nvSpPr>
            <p:cNvPr id="236" name="Rectangle 23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38" name="Group 237"/>
          <p:cNvGrpSpPr/>
          <p:nvPr/>
        </p:nvGrpSpPr>
        <p:grpSpPr>
          <a:xfrm>
            <a:off x="38149598" y="8172920"/>
            <a:ext cx="634254" cy="4248000"/>
            <a:chOff x="25275108" y="1009135"/>
            <a:chExt cx="634254" cy="4248000"/>
          </a:xfrm>
        </p:grpSpPr>
        <p:sp>
          <p:nvSpPr>
            <p:cNvPr id="239" name="Rectangle 23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41" name="Group 240"/>
          <p:cNvGrpSpPr/>
          <p:nvPr/>
        </p:nvGrpSpPr>
        <p:grpSpPr>
          <a:xfrm>
            <a:off x="26359446" y="8172920"/>
            <a:ext cx="634254" cy="4248000"/>
            <a:chOff x="25275108" y="1009135"/>
            <a:chExt cx="634254" cy="4248000"/>
          </a:xfrm>
        </p:grpSpPr>
        <p:sp>
          <p:nvSpPr>
            <p:cNvPr id="242" name="Rectangle 24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44" name="Group 243"/>
          <p:cNvGrpSpPr/>
          <p:nvPr/>
        </p:nvGrpSpPr>
        <p:grpSpPr>
          <a:xfrm>
            <a:off x="27439566" y="8172920"/>
            <a:ext cx="634254" cy="4248000"/>
            <a:chOff x="25275108" y="1009135"/>
            <a:chExt cx="634254" cy="4248000"/>
          </a:xfrm>
        </p:grpSpPr>
        <p:sp>
          <p:nvSpPr>
            <p:cNvPr id="245" name="Rectangle 24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47" name="Group 246"/>
          <p:cNvGrpSpPr/>
          <p:nvPr/>
        </p:nvGrpSpPr>
        <p:grpSpPr>
          <a:xfrm>
            <a:off x="28519686" y="8172920"/>
            <a:ext cx="634254" cy="4248000"/>
            <a:chOff x="25275108" y="1009135"/>
            <a:chExt cx="634254" cy="4248000"/>
          </a:xfrm>
        </p:grpSpPr>
        <p:sp>
          <p:nvSpPr>
            <p:cNvPr id="248" name="Rectangle 24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29671814" y="8172920"/>
            <a:ext cx="634254" cy="4248000"/>
            <a:chOff x="25275108" y="1009135"/>
            <a:chExt cx="634254" cy="4248000"/>
          </a:xfrm>
        </p:grpSpPr>
        <p:sp>
          <p:nvSpPr>
            <p:cNvPr id="251" name="Rectangle 25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253" name="Rectangle 252"/>
          <p:cNvSpPr/>
          <p:nvPr/>
        </p:nvSpPr>
        <p:spPr>
          <a:xfrm>
            <a:off x="39121744" y="8172920"/>
            <a:ext cx="324000" cy="42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4" name="Rectangle 253"/>
          <p:cNvSpPr/>
          <p:nvPr/>
        </p:nvSpPr>
        <p:spPr>
          <a:xfrm>
            <a:off x="3165974" y="8172920"/>
            <a:ext cx="324000" cy="42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255" name="Group 254"/>
          <p:cNvGrpSpPr/>
          <p:nvPr/>
        </p:nvGrpSpPr>
        <p:grpSpPr>
          <a:xfrm>
            <a:off x="4043816" y="8244456"/>
            <a:ext cx="634254" cy="4248000"/>
            <a:chOff x="25275108" y="1009135"/>
            <a:chExt cx="634254" cy="4248000"/>
          </a:xfrm>
        </p:grpSpPr>
        <p:sp>
          <p:nvSpPr>
            <p:cNvPr id="256" name="Rectangle 25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58" name="Group 257"/>
          <p:cNvGrpSpPr/>
          <p:nvPr/>
        </p:nvGrpSpPr>
        <p:grpSpPr>
          <a:xfrm>
            <a:off x="5218166" y="8244456"/>
            <a:ext cx="634254" cy="4248000"/>
            <a:chOff x="25275108" y="1009135"/>
            <a:chExt cx="634254" cy="4248000"/>
          </a:xfrm>
        </p:grpSpPr>
        <p:sp>
          <p:nvSpPr>
            <p:cNvPr id="259" name="Rectangle 25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6442302" y="8244456"/>
            <a:ext cx="634254" cy="4248000"/>
            <a:chOff x="25275108" y="1009135"/>
            <a:chExt cx="634254" cy="4248000"/>
          </a:xfrm>
        </p:grpSpPr>
        <p:sp>
          <p:nvSpPr>
            <p:cNvPr id="262" name="Rectangle 26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64" name="Group 263"/>
          <p:cNvGrpSpPr/>
          <p:nvPr/>
        </p:nvGrpSpPr>
        <p:grpSpPr>
          <a:xfrm>
            <a:off x="7616652" y="8244456"/>
            <a:ext cx="634254" cy="4248000"/>
            <a:chOff x="25275108" y="1009135"/>
            <a:chExt cx="634254" cy="4248000"/>
          </a:xfrm>
        </p:grpSpPr>
        <p:sp>
          <p:nvSpPr>
            <p:cNvPr id="265" name="Rectangle 26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67" name="Group 266"/>
          <p:cNvGrpSpPr/>
          <p:nvPr/>
        </p:nvGrpSpPr>
        <p:grpSpPr>
          <a:xfrm>
            <a:off x="8818566" y="8244456"/>
            <a:ext cx="634254" cy="4248000"/>
            <a:chOff x="25275108" y="1009135"/>
            <a:chExt cx="634254" cy="4248000"/>
          </a:xfrm>
        </p:grpSpPr>
        <p:sp>
          <p:nvSpPr>
            <p:cNvPr id="268" name="Rectangle 26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70" name="Group 269"/>
          <p:cNvGrpSpPr/>
          <p:nvPr/>
        </p:nvGrpSpPr>
        <p:grpSpPr>
          <a:xfrm>
            <a:off x="9992916" y="8244456"/>
            <a:ext cx="634254" cy="4248000"/>
            <a:chOff x="25275108" y="1009135"/>
            <a:chExt cx="634254" cy="4248000"/>
          </a:xfrm>
        </p:grpSpPr>
        <p:sp>
          <p:nvSpPr>
            <p:cNvPr id="271" name="Rectangle 27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73" name="Group 272"/>
          <p:cNvGrpSpPr/>
          <p:nvPr/>
        </p:nvGrpSpPr>
        <p:grpSpPr>
          <a:xfrm>
            <a:off x="11217052" y="8244456"/>
            <a:ext cx="634254" cy="4248000"/>
            <a:chOff x="25275108" y="1009135"/>
            <a:chExt cx="634254" cy="4248000"/>
          </a:xfrm>
        </p:grpSpPr>
        <p:sp>
          <p:nvSpPr>
            <p:cNvPr id="274" name="Rectangle 273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12391402" y="8244456"/>
            <a:ext cx="634254" cy="4248000"/>
            <a:chOff x="25275108" y="1009135"/>
            <a:chExt cx="634254" cy="4248000"/>
          </a:xfrm>
        </p:grpSpPr>
        <p:sp>
          <p:nvSpPr>
            <p:cNvPr id="277" name="Rectangle 276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279" name="Rectangle 278"/>
          <p:cNvSpPr/>
          <p:nvPr/>
        </p:nvSpPr>
        <p:spPr>
          <a:xfrm>
            <a:off x="3204692" y="6533193"/>
            <a:ext cx="324000" cy="1243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1" name="Rectangle 280"/>
          <p:cNvSpPr/>
          <p:nvPr/>
        </p:nvSpPr>
        <p:spPr>
          <a:xfrm>
            <a:off x="19870316" y="6506142"/>
            <a:ext cx="3032720" cy="196493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2" name="L-Shape 281"/>
          <p:cNvSpPr/>
          <p:nvPr/>
        </p:nvSpPr>
        <p:spPr>
          <a:xfrm rot="5400000">
            <a:off x="18715471" y="1550164"/>
            <a:ext cx="720080" cy="936104"/>
          </a:xfrm>
          <a:prstGeom prst="corner">
            <a:avLst>
              <a:gd name="adj1" fmla="val 39704"/>
              <a:gd name="adj2" fmla="val 1911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3" name="L-Shape 282"/>
          <p:cNvSpPr/>
          <p:nvPr/>
        </p:nvSpPr>
        <p:spPr>
          <a:xfrm rot="16200000" flipV="1">
            <a:off x="23396251" y="786629"/>
            <a:ext cx="720080" cy="936104"/>
          </a:xfrm>
          <a:prstGeom prst="corner">
            <a:avLst>
              <a:gd name="adj1" fmla="val 39704"/>
              <a:gd name="adj2" fmla="val 1911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1797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/>
          <p:cNvSpPr/>
          <p:nvPr/>
        </p:nvSpPr>
        <p:spPr>
          <a:xfrm flipV="1">
            <a:off x="2906836" y="543668"/>
            <a:ext cx="36299980" cy="128495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Rectangle 27"/>
          <p:cNvSpPr/>
          <p:nvPr/>
        </p:nvSpPr>
        <p:spPr>
          <a:xfrm>
            <a:off x="40468795" y="518067"/>
            <a:ext cx="1296144" cy="741682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9" name="Rectangle 28"/>
          <p:cNvSpPr/>
          <p:nvPr/>
        </p:nvSpPr>
        <p:spPr>
          <a:xfrm>
            <a:off x="45588" y="531114"/>
            <a:ext cx="1296144" cy="741682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1" name="Rectangle 30"/>
          <p:cNvSpPr/>
          <p:nvPr/>
        </p:nvSpPr>
        <p:spPr>
          <a:xfrm>
            <a:off x="38925" y="6579786"/>
            <a:ext cx="2835709" cy="136815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2" name="Rectangle 31"/>
          <p:cNvSpPr/>
          <p:nvPr/>
        </p:nvSpPr>
        <p:spPr>
          <a:xfrm>
            <a:off x="39206817" y="6644865"/>
            <a:ext cx="2414108" cy="129002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Rectangle 32"/>
          <p:cNvSpPr/>
          <p:nvPr/>
        </p:nvSpPr>
        <p:spPr>
          <a:xfrm>
            <a:off x="1095724" y="531114"/>
            <a:ext cx="1784896" cy="61381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Rectangle 33"/>
          <p:cNvSpPr/>
          <p:nvPr/>
        </p:nvSpPr>
        <p:spPr>
          <a:xfrm>
            <a:off x="39233032" y="518067"/>
            <a:ext cx="1784896" cy="61381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35" name="Group 34"/>
          <p:cNvGrpSpPr/>
          <p:nvPr/>
        </p:nvGrpSpPr>
        <p:grpSpPr>
          <a:xfrm>
            <a:off x="26886708" y="501290"/>
            <a:ext cx="548640" cy="3017520"/>
            <a:chOff x="25275108" y="1009135"/>
            <a:chExt cx="634254" cy="4248000"/>
          </a:xfrm>
        </p:grpSpPr>
        <p:sp>
          <p:nvSpPr>
            <p:cNvPr id="36" name="Rectangle 3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6166628" y="501290"/>
            <a:ext cx="548640" cy="3017520"/>
            <a:chOff x="25275108" y="1009135"/>
            <a:chExt cx="634254" cy="4248000"/>
          </a:xfrm>
        </p:grpSpPr>
        <p:sp>
          <p:nvSpPr>
            <p:cNvPr id="39" name="Rectangle 3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4726468" y="501290"/>
            <a:ext cx="548640" cy="3017520"/>
            <a:chOff x="25275108" y="1009135"/>
            <a:chExt cx="634254" cy="4248000"/>
          </a:xfrm>
        </p:grpSpPr>
        <p:sp>
          <p:nvSpPr>
            <p:cNvPr id="42" name="Rectangle 4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5446548" y="501290"/>
            <a:ext cx="548640" cy="3017520"/>
            <a:chOff x="25275108" y="1009135"/>
            <a:chExt cx="634254" cy="4248000"/>
          </a:xfrm>
        </p:grpSpPr>
        <p:sp>
          <p:nvSpPr>
            <p:cNvPr id="45" name="Rectangle 4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7626220" y="479331"/>
            <a:ext cx="548640" cy="3017520"/>
            <a:chOff x="25275108" y="1009135"/>
            <a:chExt cx="634254" cy="4248000"/>
          </a:xfrm>
        </p:grpSpPr>
        <p:sp>
          <p:nvSpPr>
            <p:cNvPr id="48" name="Rectangle 4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55" name="Group 54"/>
          <p:cNvGrpSpPr/>
          <p:nvPr/>
        </p:nvGrpSpPr>
        <p:grpSpPr>
          <a:xfrm rot="16200000">
            <a:off x="32243660" y="549018"/>
            <a:ext cx="634254" cy="2011680"/>
            <a:chOff x="25275108" y="1009135"/>
            <a:chExt cx="634254" cy="4248000"/>
          </a:xfrm>
        </p:grpSpPr>
        <p:sp>
          <p:nvSpPr>
            <p:cNvPr id="56" name="Rectangle 5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58" name="Group 57"/>
          <p:cNvGrpSpPr/>
          <p:nvPr/>
        </p:nvGrpSpPr>
        <p:grpSpPr>
          <a:xfrm rot="16200000">
            <a:off x="32246601" y="1485122"/>
            <a:ext cx="634254" cy="2011680"/>
            <a:chOff x="25275108" y="1009135"/>
            <a:chExt cx="634254" cy="4248000"/>
          </a:xfrm>
        </p:grpSpPr>
        <p:sp>
          <p:nvSpPr>
            <p:cNvPr id="59" name="Rectangle 5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61" name="Group 60"/>
          <p:cNvGrpSpPr/>
          <p:nvPr/>
        </p:nvGrpSpPr>
        <p:grpSpPr>
          <a:xfrm rot="16200000">
            <a:off x="32243660" y="2493234"/>
            <a:ext cx="634254" cy="2011680"/>
            <a:chOff x="25275108" y="1009135"/>
            <a:chExt cx="634254" cy="4248000"/>
          </a:xfrm>
        </p:grpSpPr>
        <p:sp>
          <p:nvSpPr>
            <p:cNvPr id="62" name="Rectangle 6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64" name="Group 63"/>
          <p:cNvGrpSpPr/>
          <p:nvPr/>
        </p:nvGrpSpPr>
        <p:grpSpPr>
          <a:xfrm rot="16200000">
            <a:off x="32243660" y="3429338"/>
            <a:ext cx="634254" cy="2011680"/>
            <a:chOff x="25275108" y="1009135"/>
            <a:chExt cx="634254" cy="4248000"/>
          </a:xfrm>
        </p:grpSpPr>
        <p:sp>
          <p:nvSpPr>
            <p:cNvPr id="65" name="Rectangle 6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67" name="Group 66"/>
          <p:cNvGrpSpPr/>
          <p:nvPr/>
        </p:nvGrpSpPr>
        <p:grpSpPr>
          <a:xfrm rot="16200000">
            <a:off x="32242002" y="4365442"/>
            <a:ext cx="634254" cy="2011680"/>
            <a:chOff x="25275108" y="1009135"/>
            <a:chExt cx="634254" cy="4248000"/>
          </a:xfrm>
        </p:grpSpPr>
        <p:sp>
          <p:nvSpPr>
            <p:cNvPr id="68" name="Rectangle 6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70" name="Rectangle 69"/>
          <p:cNvSpPr/>
          <p:nvPr/>
        </p:nvSpPr>
        <p:spPr>
          <a:xfrm>
            <a:off x="34987727" y="3928816"/>
            <a:ext cx="4136926" cy="190360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71" name="Group 70"/>
          <p:cNvGrpSpPr/>
          <p:nvPr/>
        </p:nvGrpSpPr>
        <p:grpSpPr>
          <a:xfrm rot="16200000">
            <a:off x="35982767" y="456303"/>
            <a:ext cx="548640" cy="3017520"/>
            <a:chOff x="25275108" y="1009135"/>
            <a:chExt cx="634254" cy="4248000"/>
          </a:xfrm>
        </p:grpSpPr>
        <p:sp>
          <p:nvSpPr>
            <p:cNvPr id="72" name="Rectangle 7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74" name="Group 73"/>
          <p:cNvGrpSpPr/>
          <p:nvPr/>
        </p:nvGrpSpPr>
        <p:grpSpPr>
          <a:xfrm rot="16200000">
            <a:off x="35982767" y="1443345"/>
            <a:ext cx="548640" cy="3017520"/>
            <a:chOff x="25275108" y="1009135"/>
            <a:chExt cx="634254" cy="4248000"/>
          </a:xfrm>
        </p:grpSpPr>
        <p:sp>
          <p:nvSpPr>
            <p:cNvPr id="75" name="Rectangle 7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78" name="Rectangle 77"/>
          <p:cNvSpPr/>
          <p:nvPr/>
        </p:nvSpPr>
        <p:spPr>
          <a:xfrm>
            <a:off x="38870355" y="1823953"/>
            <a:ext cx="280265" cy="2103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Rectangle 81"/>
          <p:cNvSpPr/>
          <p:nvPr/>
        </p:nvSpPr>
        <p:spPr>
          <a:xfrm>
            <a:off x="38870354" y="3178698"/>
            <a:ext cx="280265" cy="7315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Rectangle 82"/>
          <p:cNvSpPr/>
          <p:nvPr/>
        </p:nvSpPr>
        <p:spPr>
          <a:xfrm>
            <a:off x="28248144" y="545117"/>
            <a:ext cx="3032720" cy="52873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762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Rectangle 83"/>
          <p:cNvSpPr/>
          <p:nvPr/>
        </p:nvSpPr>
        <p:spPr>
          <a:xfrm>
            <a:off x="25174064" y="7736035"/>
            <a:ext cx="3074080" cy="56572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88" name="Group 87"/>
          <p:cNvGrpSpPr/>
          <p:nvPr/>
        </p:nvGrpSpPr>
        <p:grpSpPr>
          <a:xfrm>
            <a:off x="29220204" y="8568029"/>
            <a:ext cx="548640" cy="2377440"/>
            <a:chOff x="25275108" y="1009135"/>
            <a:chExt cx="634254" cy="4248000"/>
          </a:xfrm>
        </p:grpSpPr>
        <p:sp>
          <p:nvSpPr>
            <p:cNvPr id="89" name="Rectangle 8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30315668" y="8568029"/>
            <a:ext cx="548640" cy="2377440"/>
            <a:chOff x="25275108" y="1009135"/>
            <a:chExt cx="634254" cy="4248000"/>
          </a:xfrm>
        </p:grpSpPr>
        <p:sp>
          <p:nvSpPr>
            <p:cNvPr id="92" name="Rectangle 9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2931887" y="7794588"/>
            <a:ext cx="18310774" cy="5540123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L-Shape 78"/>
          <p:cNvSpPr/>
          <p:nvPr/>
        </p:nvSpPr>
        <p:spPr>
          <a:xfrm rot="5400000">
            <a:off x="17981248" y="290580"/>
            <a:ext cx="720080" cy="936104"/>
          </a:xfrm>
          <a:prstGeom prst="corner">
            <a:avLst>
              <a:gd name="adj1" fmla="val 39704"/>
              <a:gd name="adj2" fmla="val 1911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L-Shape 79"/>
          <p:cNvSpPr/>
          <p:nvPr/>
        </p:nvSpPr>
        <p:spPr>
          <a:xfrm rot="16200000" flipV="1">
            <a:off x="19247859" y="-277754"/>
            <a:ext cx="720080" cy="936104"/>
          </a:xfrm>
          <a:prstGeom prst="corner">
            <a:avLst>
              <a:gd name="adj1" fmla="val 39704"/>
              <a:gd name="adj2" fmla="val 1911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Rectangle 101"/>
          <p:cNvSpPr/>
          <p:nvPr/>
        </p:nvSpPr>
        <p:spPr>
          <a:xfrm>
            <a:off x="21155403" y="7710832"/>
            <a:ext cx="3970663" cy="572481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95750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</Words>
  <Application>Microsoft Office PowerPoint</Application>
  <PresentationFormat>Custom</PresentationFormat>
  <Paragraphs>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s326lab</dc:creator>
  <cp:lastModifiedBy>Ismael Langit</cp:lastModifiedBy>
  <cp:revision>21</cp:revision>
  <dcterms:created xsi:type="dcterms:W3CDTF">2017-03-23T08:06:12Z</dcterms:created>
  <dcterms:modified xsi:type="dcterms:W3CDTF">2017-03-30T07:41:16Z</dcterms:modified>
</cp:coreProperties>
</file>