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94" autoAdjust="0"/>
    <p:restoredTop sz="94660"/>
  </p:normalViewPr>
  <p:slideViewPr>
    <p:cSldViewPr>
      <p:cViewPr>
        <p:scale>
          <a:sx n="21" d="100"/>
          <a:sy n="21" d="100"/>
        </p:scale>
        <p:origin x="1080" y="774"/>
      </p:cViewPr>
      <p:guideLst>
        <p:guide orient="horz" pos="4310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28/03/2017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10463"/>
              </p:ext>
            </p:extLst>
          </p:nvPr>
        </p:nvGraphicFramePr>
        <p:xfrm>
          <a:off x="0" y="0"/>
          <a:ext cx="43205400" cy="13681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</a:tblGrid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142" y="1362969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706173" y="1362969"/>
            <a:ext cx="26499227" cy="3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3"/>
          </p:cNvCxnSpPr>
          <p:nvPr/>
        </p:nvCxnSpPr>
        <p:spPr>
          <a:xfrm>
            <a:off x="0" y="6840538"/>
            <a:ext cx="43205400" cy="14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2" name="L-Shape 281"/>
          <p:cNvSpPr/>
          <p:nvPr/>
        </p:nvSpPr>
        <p:spPr>
          <a:xfrm rot="5400000">
            <a:off x="18715471" y="1550164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3" name="L-Shape 282"/>
          <p:cNvSpPr/>
          <p:nvPr/>
        </p:nvSpPr>
        <p:spPr>
          <a:xfrm rot="16200000" flipV="1">
            <a:off x="23396251" y="786629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95515"/>
              </p:ext>
            </p:extLst>
          </p:nvPr>
        </p:nvGraphicFramePr>
        <p:xfrm>
          <a:off x="13644" y="1367928"/>
          <a:ext cx="43191759" cy="1188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443"/>
                <a:gridCol w="3322443"/>
                <a:gridCol w="3322443"/>
                <a:gridCol w="3322443"/>
                <a:gridCol w="3322443"/>
                <a:gridCol w="3322443"/>
                <a:gridCol w="3322443"/>
                <a:gridCol w="3322443"/>
                <a:gridCol w="3322443"/>
                <a:gridCol w="3322443"/>
                <a:gridCol w="3322443"/>
                <a:gridCol w="3322443"/>
                <a:gridCol w="3322443"/>
              </a:tblGrid>
              <a:tr h="2970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L-Shape 4"/>
          <p:cNvSpPr/>
          <p:nvPr/>
        </p:nvSpPr>
        <p:spPr>
          <a:xfrm rot="5400000">
            <a:off x="18852348" y="805912"/>
            <a:ext cx="532151" cy="165618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22651583" y="-319494"/>
            <a:ext cx="1430627" cy="1944217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-Shape 25"/>
          <p:cNvSpPr/>
          <p:nvPr/>
        </p:nvSpPr>
        <p:spPr>
          <a:xfrm rot="10800000" flipV="1">
            <a:off x="19946516" y="748585"/>
            <a:ext cx="529884" cy="648072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718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Ismael Langit</cp:lastModifiedBy>
  <cp:revision>16</cp:revision>
  <dcterms:created xsi:type="dcterms:W3CDTF">2017-03-23T08:06:12Z</dcterms:created>
  <dcterms:modified xsi:type="dcterms:W3CDTF">2017-03-28T03:30:53Z</dcterms:modified>
</cp:coreProperties>
</file>