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562DA-06FD-2650-A063-C244ACC65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DA68A4-2213-4A76-E40B-35B78FC61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7739CA-CBB1-CAFF-4FE2-3192EDDB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0F6-7E90-4E55-8686-A8795272056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BA0402-F439-3995-5F1F-0F4CCEBE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8A1EE7-6EF6-C143-0876-2D92FFC9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F5A-5EDC-4C37-87DA-0CA98E232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65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888B2-79A9-A088-0474-2DC452B3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4AB767-0F5E-A422-9CE8-8F7332944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752695-FB97-BEA6-ACFF-217142FA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0F6-7E90-4E55-8686-A8795272056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4311C9-72F7-0AF7-F01F-0AB9B35D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3D55D-ABBD-B07D-89D5-96439FF9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F5A-5EDC-4C37-87DA-0CA98E232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93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60833D-39D3-CCC0-24BC-F21FCFA19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48CF27-B017-0BCB-21E0-45D8C660E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6FAF81-1319-0DBF-2FE3-4575C8DA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0F6-7E90-4E55-8686-A8795272056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A2105-A079-C8A1-EDBF-842D2004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5D673-023F-9776-33E5-6244A6B5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F5A-5EDC-4C37-87DA-0CA98E232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61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EEC56-C26E-9D3E-7884-30B43CB3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F6B3B-D2F2-438B-B52B-980BE646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A14AA9-C231-FF86-EE4C-052BDE33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0F6-7E90-4E55-8686-A8795272056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D17B8F-6399-E24E-2C0E-17A40373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AB6F17-67E4-FD46-0402-0CEBB254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F5A-5EDC-4C37-87DA-0CA98E232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32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9076-9B29-E943-CCBB-5016592A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FECCD0-04F7-5AED-9D21-A72D7053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2E0F20-D489-FDA1-0DEA-FE5C5CEE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0F6-7E90-4E55-8686-A8795272056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A71DD-2468-CEB5-4F6D-3E8B4EE2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5B190E-476E-4122-6358-AD2941DA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F5A-5EDC-4C37-87DA-0CA98E232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74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DE8BB-A5A6-0AF2-D6B1-4FEB2D43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E88F6-4CF6-FB83-3849-403E976AF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AF41BC-0A8A-A873-97D7-9CD784C71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F90A4D-683C-614E-C04F-69AC408B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0F6-7E90-4E55-8686-A8795272056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7A754A-CF3A-F9EC-B02F-EADE3149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09F9AB-2507-A00D-218C-849451B1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F5A-5EDC-4C37-87DA-0CA98E232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31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42D28-CB81-94B9-D016-086138F1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B2F34-E669-80EF-2B6A-F5FC748F5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1F4A38-AD13-8341-18BC-24D056DC8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6AA2C3-C684-AD56-9990-D60A86092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64CC5E-98A6-D14A-F5DA-AB1179170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2B1F99-88A9-A94F-3A6C-77C1F700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0F6-7E90-4E55-8686-A8795272056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961B3A-11D1-85C2-2A28-405238DB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9AEC70-BAF4-739F-A667-F5D9F595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F5A-5EDC-4C37-87DA-0CA98E232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7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7BF10-AE43-8FD9-2926-6D6A106F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C91658-B9E4-BE22-9B9A-58AB1EFF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0F6-7E90-4E55-8686-A8795272056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2C2636-7A60-70CC-E347-37B45C1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8BE0D0-5980-2785-45DB-A118FA6A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F5A-5EDC-4C37-87DA-0CA98E232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21E5FE-E026-A049-247C-BD9B92EE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0F6-7E90-4E55-8686-A8795272056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6F99E1-B0E4-0D8E-CF63-AEFB1162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67459D-F023-A630-99DE-A2F0D56D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F5A-5EDC-4C37-87DA-0CA98E232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19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5CA33-E06A-37D3-4335-C654D421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5EC318-4729-D637-7EE5-E5E081EC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C3E8B9-016E-A9CE-1CBD-ABC9AA8ED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DC5DEF-189F-B932-0D7F-281DAAB2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0F6-7E90-4E55-8686-A8795272056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77EA30-74FA-A4F4-9825-80A67862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566A22-389E-45FB-FE80-D7DA1C85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F5A-5EDC-4C37-87DA-0CA98E232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47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96D82-B00A-7A2F-99A8-38B5287A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42CB66-B96C-9D07-1584-94E80F77E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BD4F8D-F0C4-3615-44FE-24F25AFF4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ACEEEF-4806-DC97-F8D7-D4FB046B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0F6-7E90-4E55-8686-A8795272056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55CBF0-8CB2-469A-097B-D0DB2400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959E95-3550-FF22-83E6-6D0C5D57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F5A-5EDC-4C37-87DA-0CA98E232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36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AEBFB4-8A85-CC97-3775-16FF46AE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91190C-0086-EC05-5330-CF770276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AB5E17-3378-92B2-5F53-B4EF1CA5D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F20F6-7E90-4E55-8686-A87952720563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1D846C-BC32-BF7B-E081-068CD5B34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FA59A8-B64A-4C3A-83A9-062E9EB48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5F5A-5EDC-4C37-87DA-0CA98E232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79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escuro, foto, aceso, luz&#10;&#10;Descrição gerada automaticamente">
            <a:extLst>
              <a:ext uri="{FF2B5EF4-FFF2-40B4-BE49-F238E27FC236}">
                <a16:creationId xmlns:a16="http://schemas.microsoft.com/office/drawing/2014/main" id="{A47EEE56-A496-0040-4C3F-9CB267A518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D2DC0AC-012A-204F-9EEA-72D69BFE9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0055"/>
            <a:ext cx="9144000" cy="503034"/>
          </a:xfrm>
        </p:spPr>
        <p:txBody>
          <a:bodyPr/>
          <a:lstStyle/>
          <a:p>
            <a:r>
              <a:rPr lang="pt-BR" b="1" dirty="0">
                <a:solidFill>
                  <a:srgbClr val="FF003D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Matheus Ismael Lourenço – Projeto Individual</a:t>
            </a:r>
          </a:p>
        </p:txBody>
      </p:sp>
      <p:pic>
        <p:nvPicPr>
          <p:cNvPr id="19" name="Imagem 18" descr="Logotipo&#10;&#10;Descrição gerada automaticamente com confiança baixa">
            <a:extLst>
              <a:ext uri="{FF2B5EF4-FFF2-40B4-BE49-F238E27FC236}">
                <a16:creationId xmlns:a16="http://schemas.microsoft.com/office/drawing/2014/main" id="{6CF195FD-2369-E220-B6CF-936A499EC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905" y="2295112"/>
            <a:ext cx="3276190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2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escuro, foto, aceso, luz&#10;&#10;Descrição gerada automaticamente">
            <a:extLst>
              <a:ext uri="{FF2B5EF4-FFF2-40B4-BE49-F238E27FC236}">
                <a16:creationId xmlns:a16="http://schemas.microsoft.com/office/drawing/2014/main" id="{A47EEE56-A496-0040-4C3F-9CB267A518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D2DC0AC-012A-204F-9EEA-72D69BFE9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557" y="3177483"/>
            <a:ext cx="5492886" cy="503034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rgbClr val="FF003D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Introdução ao tema</a:t>
            </a:r>
          </a:p>
        </p:txBody>
      </p:sp>
      <p:pic>
        <p:nvPicPr>
          <p:cNvPr id="19" name="Imagem 18" descr="Logotipo&#10;&#10;Descrição gerada automaticamente com confiança baixa">
            <a:extLst>
              <a:ext uri="{FF2B5EF4-FFF2-40B4-BE49-F238E27FC236}">
                <a16:creationId xmlns:a16="http://schemas.microsoft.com/office/drawing/2014/main" id="{6CF195FD-2369-E220-B6CF-936A499EC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871" y="607086"/>
            <a:ext cx="1368963" cy="652646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FEEF3C0-9C2F-8264-DF4E-BFE959E448D2}"/>
              </a:ext>
            </a:extLst>
          </p:cNvPr>
          <p:cNvSpPr txBox="1">
            <a:spLocks/>
          </p:cNvSpPr>
          <p:nvPr/>
        </p:nvSpPr>
        <p:spPr>
          <a:xfrm>
            <a:off x="3349557" y="3884798"/>
            <a:ext cx="5492886" cy="503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003D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Valores pregados</a:t>
            </a:r>
          </a:p>
        </p:txBody>
      </p:sp>
    </p:spTree>
    <p:extLst>
      <p:ext uri="{BB962C8B-B14F-4D97-AF65-F5344CB8AC3E}">
        <p14:creationId xmlns:p14="http://schemas.microsoft.com/office/powerpoint/2010/main" val="226907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escuro, foto, aceso, luz&#10;&#10;Descrição gerada automaticamente">
            <a:extLst>
              <a:ext uri="{FF2B5EF4-FFF2-40B4-BE49-F238E27FC236}">
                <a16:creationId xmlns:a16="http://schemas.microsoft.com/office/drawing/2014/main" id="{A47EEE56-A496-0040-4C3F-9CB267A518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D2DC0AC-012A-204F-9EEA-72D69BFE9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557" y="3429000"/>
            <a:ext cx="5492886" cy="503034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rgbClr val="FF003D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Plataforma</a:t>
            </a:r>
          </a:p>
        </p:txBody>
      </p:sp>
      <p:pic>
        <p:nvPicPr>
          <p:cNvPr id="19" name="Imagem 18" descr="Logotipo&#10;&#10;Descrição gerada automaticamente com confiança baixa">
            <a:extLst>
              <a:ext uri="{FF2B5EF4-FFF2-40B4-BE49-F238E27FC236}">
                <a16:creationId xmlns:a16="http://schemas.microsoft.com/office/drawing/2014/main" id="{6CF195FD-2369-E220-B6CF-936A499EC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871" y="607086"/>
            <a:ext cx="1368963" cy="6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escuro, foto, aceso, luz&#10;&#10;Descrição gerada automaticamente">
            <a:extLst>
              <a:ext uri="{FF2B5EF4-FFF2-40B4-BE49-F238E27FC236}">
                <a16:creationId xmlns:a16="http://schemas.microsoft.com/office/drawing/2014/main" id="{A47EEE56-A496-0040-4C3F-9CB267A518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D2DC0AC-012A-204F-9EEA-72D69BFE9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702" y="3429000"/>
            <a:ext cx="7360596" cy="503034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rgbClr val="FF003D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 porquê desse tema</a:t>
            </a:r>
          </a:p>
        </p:txBody>
      </p:sp>
      <p:pic>
        <p:nvPicPr>
          <p:cNvPr id="19" name="Imagem 18" descr="Logotipo&#10;&#10;Descrição gerada automaticamente com confiança baixa">
            <a:extLst>
              <a:ext uri="{FF2B5EF4-FFF2-40B4-BE49-F238E27FC236}">
                <a16:creationId xmlns:a16="http://schemas.microsoft.com/office/drawing/2014/main" id="{6CF195FD-2369-E220-B6CF-936A499EC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871" y="607086"/>
            <a:ext cx="1368963" cy="6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escuro, foto, aceso, luz&#10;&#10;Descrição gerada automaticamente">
            <a:extLst>
              <a:ext uri="{FF2B5EF4-FFF2-40B4-BE49-F238E27FC236}">
                <a16:creationId xmlns:a16="http://schemas.microsoft.com/office/drawing/2014/main" id="{A47EEE56-A496-0040-4C3F-9CB267A518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D2DC0AC-012A-204F-9EEA-72D69BFE9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702" y="2925966"/>
            <a:ext cx="7360596" cy="503034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rgbClr val="FF003D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Processo</a:t>
            </a:r>
          </a:p>
        </p:txBody>
      </p:sp>
      <p:pic>
        <p:nvPicPr>
          <p:cNvPr id="19" name="Imagem 18" descr="Logotipo&#10;&#10;Descrição gerada automaticamente com confiança baixa">
            <a:extLst>
              <a:ext uri="{FF2B5EF4-FFF2-40B4-BE49-F238E27FC236}">
                <a16:creationId xmlns:a16="http://schemas.microsoft.com/office/drawing/2014/main" id="{6CF195FD-2369-E220-B6CF-936A499EC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871" y="607086"/>
            <a:ext cx="1368963" cy="652646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874E2387-C31B-4ADE-10F5-510DF96D4B74}"/>
              </a:ext>
            </a:extLst>
          </p:cNvPr>
          <p:cNvSpPr txBox="1">
            <a:spLocks/>
          </p:cNvSpPr>
          <p:nvPr/>
        </p:nvSpPr>
        <p:spPr>
          <a:xfrm>
            <a:off x="3349557" y="3536005"/>
            <a:ext cx="5492886" cy="503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003D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Maior dificuldade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003D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Superação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CF50898-F9AB-9F7B-7DA5-77110128EB9C}"/>
              </a:ext>
            </a:extLst>
          </p:cNvPr>
          <p:cNvSpPr txBox="1">
            <a:spLocks/>
          </p:cNvSpPr>
          <p:nvPr/>
        </p:nvSpPr>
        <p:spPr>
          <a:xfrm>
            <a:off x="3349557" y="4455927"/>
            <a:ext cx="5492886" cy="503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b="1" dirty="0">
              <a:solidFill>
                <a:srgbClr val="FF003D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escuro, foto, aceso, luz&#10;&#10;Descrição gerada automaticamente">
            <a:extLst>
              <a:ext uri="{FF2B5EF4-FFF2-40B4-BE49-F238E27FC236}">
                <a16:creationId xmlns:a16="http://schemas.microsoft.com/office/drawing/2014/main" id="{A47EEE56-A496-0040-4C3F-9CB267A518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D2DC0AC-012A-204F-9EEA-72D69BFE9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702" y="3177483"/>
            <a:ext cx="7360596" cy="503034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rgbClr val="FF003D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Agradecimentos!</a:t>
            </a:r>
          </a:p>
        </p:txBody>
      </p:sp>
      <p:pic>
        <p:nvPicPr>
          <p:cNvPr id="19" name="Imagem 18" descr="Logotipo&#10;&#10;Descrição gerada automaticamente com confiança baixa">
            <a:extLst>
              <a:ext uri="{FF2B5EF4-FFF2-40B4-BE49-F238E27FC236}">
                <a16:creationId xmlns:a16="http://schemas.microsoft.com/office/drawing/2014/main" id="{6CF195FD-2369-E220-B6CF-936A499EC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871" y="607086"/>
            <a:ext cx="1368963" cy="652646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ACF50898-F9AB-9F7B-7DA5-77110128EB9C}"/>
              </a:ext>
            </a:extLst>
          </p:cNvPr>
          <p:cNvSpPr txBox="1">
            <a:spLocks/>
          </p:cNvSpPr>
          <p:nvPr/>
        </p:nvSpPr>
        <p:spPr>
          <a:xfrm>
            <a:off x="3349557" y="4455927"/>
            <a:ext cx="5492886" cy="503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b="1" dirty="0">
              <a:solidFill>
                <a:srgbClr val="FF003D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1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ISMAEL LOURENÇO .</dc:creator>
  <cp:lastModifiedBy>MATHEUS ISMAEL LOURENÇO .</cp:lastModifiedBy>
  <cp:revision>2</cp:revision>
  <dcterms:created xsi:type="dcterms:W3CDTF">2023-06-13T03:20:51Z</dcterms:created>
  <dcterms:modified xsi:type="dcterms:W3CDTF">2023-06-13T17:44:44Z</dcterms:modified>
</cp:coreProperties>
</file>