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8CBF3-23E9-DA3C-773F-CD282937F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5F6F6-F351-FD53-FC04-81B3A95C9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AC496-4712-B144-5A94-0DFE1BF1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EEDD3-BEE3-E522-38CF-811C4233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CA241-3C46-1C4D-7721-FF2CC8AB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3353-0C71-836D-9E62-2D440D31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621020-D3A3-F575-D864-CBB408D8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E2DE2-AF21-D2B8-55F4-DDFAAE5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17437-1821-72B5-F903-71188524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D36AF-52CE-AAFB-808B-B84D0DA7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35B949-7E23-8F53-ADE1-4F7A51E22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54E37-74D0-3376-479A-D79224602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498A2-F746-37DE-09C4-5C9F0EB8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A47D5-7D0F-F001-98AD-7B44D907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92D5C-0ABF-B277-5FF8-5854B8B5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FD5F6-9078-BAE2-AB46-964EDB9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6B7BF-4C5D-6D88-032E-067668F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D2265-AEDF-6565-AE77-9F72A857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46FA3-DB58-7848-15BB-6A4DF6FB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8CE2C-80C1-501B-EAC1-2CC5C2B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5F724-7600-B0D6-746B-9276EB9A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C069F-A925-E9B7-6593-20C4EF13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9A5B2-D9BC-0272-4E39-AD3C4E3D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0DA06-4B12-0378-A490-E66D0CED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5AF09-2378-514A-6632-859458D9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4803C-D9D9-6E8B-6397-1FBD04FC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F0149-B78E-9B50-9CBA-D4C42B3FC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030785-7E6D-A1DD-FE3C-57409657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12B90-B5D0-1351-E3E7-BD5264CE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A5E5-87BB-D4BA-0598-4DB23AA0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59567-154B-269D-29E2-FF546DA8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1EA17-BBDE-3C10-F6BD-99C035E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7F518-DE7B-21B6-B3DE-357AF921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5202D7-0EDC-0B25-8C95-341A7D9C9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C7A0CD-6CA2-0EB2-79BE-F6E1427A8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9BC19C-37F6-10D8-7BD2-0053B66A8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587FA6-1D2D-DBEB-423A-8738E5E8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7881C6-E011-30F2-F220-25937CBA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0A01A6-F585-BD4E-BFE5-65228E8F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58D2-342A-FBEE-7321-EEAD03C2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4AA6D0-EAD6-8C52-87EE-EFD4F319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AFE5D0-70B8-C12B-CF4C-46A823EF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4B7D3B-CAB7-1F29-88BC-FAF87E1D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D77018-1950-A9E6-D95D-EA02F152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04C93A-8AB2-6DD4-1ACF-65C74CA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80AA4-AD42-32ED-1608-211902C4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167FB-D202-175F-883A-9AA258E2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B1BE5-9043-6D83-030B-9E4144FB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854D04-3FCB-C1FE-FB30-3303A535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8F8E2F-6E3C-FFB3-263C-80160709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ABD48A-2FC0-0CD1-9800-2D88694A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4D3B59-DB09-D4BE-E9A0-02E05DC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103F-5E28-8C93-44B6-DFB34B7B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2167D8-C7B5-0246-53F9-B4185E8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2B83DF-0FBB-2184-7C1B-6EA082FE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55E302-F8F3-2604-3DB8-EDCA266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9392E-EC2E-014D-6300-86420848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3D43E2-B2CB-1246-83E3-203B7E3A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5B6344-0C49-5703-6D09-1E8E799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A21FD-6937-05AB-F2C1-E10DD91F4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65DAB3-0180-7804-C885-09B296F5B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6A76-B3FD-4566-8E06-B0509AD5FA1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BA12F-FF29-D1C3-7265-2EDBEA68D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39B8E-7F2F-1822-7898-DD0DE7723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716D-557A-4853-A24F-D071EA601E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3C47-FD5C-0718-81C4-974FFCF0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4718EA-68C2-F3C4-0034-53FF26D76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F39D-632A-4989-857D-5082E2C9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532CA-7DED-959B-1157-74D4E745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históricos. Fuentes, contenido.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4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335E9-0AE4-3CF4-6BD8-4B33502F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modelo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4D615-A646-B878-F080-4C4B9348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Conjunto de datos: transformar a serie temporal. Correlaciones mas importantes.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7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D94F0-00DB-6E6A-139F-2F21A40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AE2AA-3716-75A7-4066-EC81B0DD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red neuronal: lags steps ahead, capas perceptrón, capas LSTM.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7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88E3-1623-5E73-536B-E59999EE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2DCE0-3370-88DF-C1A5-62846364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Algoritmo de </a:t>
            </a:r>
            <a:r>
              <a:rPr lang="es-ES" dirty="0" err="1"/>
              <a:t>optimizacion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9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AA54B-B378-B8B3-B276-68437C9B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E2028-F692-5825-8AFE-8E4B6A21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de coste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0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E2F82-AD9D-5BE2-73DF-264E7EF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1437A-3DF8-B9CF-E126-41DE933E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Resultados: gráficas de todos los resultados. Valores de los errores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0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F6D4F-9662-32F1-184B-5B3CD780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 web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D986A-05D1-D8E1-6BDF-1571240D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Directrices, prototipos, qué se busca.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8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7B08-BF5A-2582-0C85-4D626174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99736-1F81-CD7E-4486-D14A6B85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del modelo: datos en tiempo real: de donde salen.</a:t>
            </a:r>
          </a:p>
          <a:p>
            <a:r>
              <a:rPr lang="es-ES" dirty="0"/>
              <a:t>¿Enseñar código?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4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D3AF-8725-FDB8-6691-B1D2043B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A649D-8488-05BD-2585-99EFBB03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244C4-62D0-F385-17A5-22030A57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</a:t>
            </a:r>
            <a:r>
              <a:rPr lang="es-ES"/>
              <a:t>y posibles mejoras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3DDA4-960E-7B85-9956-A717FAEF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E40C9-437A-BF62-AE63-47BD9A67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Resumen/introducción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C7D6C-9980-5861-2607-88FC3D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en el mundo con la contaminación.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61BC2-A65D-C55C-158B-F1A929F0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D1A82-B896-16B6-B1F3-981ECAEB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Contaminantes principales Madrid y límites de los mismos.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C1447-C604-9989-758F-70AD8C46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9B83E-F614-034D-25A7-E8F2E43D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ICA. Tabla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8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DFF1D-C6A9-98E3-CAFC-2CC46D8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8BC54-0797-FE59-CB26-EC1998C7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que construimos modelos? Redes neuronales. Diferencia físicos: inteligencia artificial.</a:t>
            </a:r>
          </a:p>
          <a:p>
            <a:r>
              <a:rPr lang="es-ES" dirty="0"/>
              <a:t>Tipos: aproximación, clasificación, predicción.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2D748-F158-0F14-C4A5-122D9B1C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A2F84-F8C8-F11D-AEB3-242A93B1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Metodología aquí??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46F8C-59F7-A50D-734D-10D1B7D7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0F11B-FDDA-9795-4242-55269973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Buena predicción (minimizar error</a:t>
            </a:r>
          </a:p>
          <a:p>
            <a:r>
              <a:rPr lang="es-ES" dirty="0"/>
              <a:t>Interfaz para la visualización</a:t>
            </a:r>
          </a:p>
          <a:p>
            <a:r>
              <a:rPr lang="es-ES" dirty="0"/>
              <a:t>Despliegue continuo y entrenamiento continuo del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49B8-3F5D-B6DA-4405-39AD1376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</a:t>
            </a:r>
            <a:r>
              <a:rPr lang="es-ES" dirty="0" err="1"/>
              <a:t>teoricosElementos</a:t>
            </a:r>
            <a:r>
              <a:rPr lang="es-ES" dirty="0"/>
              <a:t> redes neuronales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93035-A0F1-FE93-8C90-BAB8DD75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Introducir mínimamente conceptos teóricos necesarios para poder explicar mi trabajo.</a:t>
            </a:r>
          </a:p>
          <a:p>
            <a:r>
              <a:rPr lang="es-ES" dirty="0"/>
              <a:t>Conjunto de datos, capas, algoritmos de entrenamiento, función de coste.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9D5A-DC77-80CD-75C8-3D6C502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FAB90-80EA-B26D-7A34-F4E824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usado Scrum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3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190</Words>
  <Application>Microsoft Office PowerPoint</Application>
  <PresentationFormat>Panorámica</PresentationFormat>
  <Paragraphs>29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Resumen/introducción 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Conceptos teoricosElementos redes neuronales</vt:lpstr>
      <vt:lpstr>DESARROLLO DEL PROYECTO</vt:lpstr>
      <vt:lpstr>Presentación de PowerPoint</vt:lpstr>
      <vt:lpstr>Diseño del modelo</vt:lpstr>
      <vt:lpstr>Presentación de PowerPoint</vt:lpstr>
      <vt:lpstr>Presentación de PowerPoint</vt:lpstr>
      <vt:lpstr>Presentación de PowerPoint</vt:lpstr>
      <vt:lpstr>Presentación de PowerPoint</vt:lpstr>
      <vt:lpstr>Interfaz web</vt:lpstr>
      <vt:lpstr>Presentación de PowerPoint</vt:lpstr>
      <vt:lpstr>Arquitectura</vt:lpstr>
      <vt:lpstr>Conclusiones y 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Mira Hernández</dc:creator>
  <cp:lastModifiedBy>Ismael Mira Hernández</cp:lastModifiedBy>
  <cp:revision>2</cp:revision>
  <dcterms:created xsi:type="dcterms:W3CDTF">2022-07-13T06:34:52Z</dcterms:created>
  <dcterms:modified xsi:type="dcterms:W3CDTF">2022-07-13T08:26:00Z</dcterms:modified>
</cp:coreProperties>
</file>