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</p:sldIdLst>
  <p:sldSz cx="97536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203326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6D72C8-9671-7101-10C9-7D00DAF7FECB}"/>
              </a:ext>
            </a:extLst>
          </p:cNvPr>
          <p:cNvCxnSpPr>
            <a:cxnSpLocks/>
          </p:cNvCxnSpPr>
          <p:nvPr/>
        </p:nvCxnSpPr>
        <p:spPr>
          <a:xfrm>
            <a:off x="838200" y="2133600"/>
            <a:ext cx="5576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8922" y="2600531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1480" y="2645410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Não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vendemos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carros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e sim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experiências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2FBCC61-9C37-B062-29E8-9CD938125B87}"/>
              </a:ext>
            </a:extLst>
          </p:cNvPr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2F7C059-4FC7-1F9B-FDFD-D8AD583DACD2}"/>
              </a:ext>
            </a:extLst>
          </p:cNvPr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chemeClr val="bg1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objetivo</a:t>
            </a:r>
            <a:endParaRPr lang="en-US" sz="5000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Integrantes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R a b e l </a:t>
            </a:r>
            <a:r>
              <a:rPr kumimoji="0" lang="en-US" sz="8499" b="0" i="0" u="none" strike="noStrike" kern="1200" cap="none" spc="0" normalizeH="0" baseline="0" noProof="0" dirty="0" err="1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l</a:t>
            </a: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 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B17887-7029-85F0-B01F-F5A2FB6363F5}"/>
              </a:ext>
            </a:extLst>
          </p:cNvPr>
          <p:cNvSpPr txBox="1"/>
          <p:nvPr/>
        </p:nvSpPr>
        <p:spPr>
          <a:xfrm>
            <a:off x="2895600" y="2667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CEO - Ismael do S. Moura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9317AE-7EF4-F050-7FB6-261F6B84855D}"/>
              </a:ext>
            </a:extLst>
          </p:cNvPr>
          <p:cNvSpPr txBox="1"/>
          <p:nvPr/>
        </p:nvSpPr>
        <p:spPr>
          <a:xfrm>
            <a:off x="2895600" y="320092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CTO - </a:t>
            </a:r>
            <a:r>
              <a:rPr lang="pt-BR" i="1" dirty="0" err="1">
                <a:latin typeface="Montserrat" panose="00000500000000000000" pitchFamily="2" charset="0"/>
              </a:rPr>
              <a:t>Aryon</a:t>
            </a:r>
            <a:r>
              <a:rPr lang="pt-BR" i="1" dirty="0">
                <a:latin typeface="Montserrat" panose="00000500000000000000" pitchFamily="2" charset="0"/>
              </a:rPr>
              <a:t> R </a:t>
            </a:r>
            <a:r>
              <a:rPr lang="pt-BR" i="1" dirty="0" err="1">
                <a:latin typeface="Montserrat" panose="00000500000000000000" pitchFamily="2" charset="0"/>
              </a:rPr>
              <a:t>Jeronymo</a:t>
            </a:r>
            <a:endParaRPr lang="pt-BR" i="1" dirty="0"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C5049-C034-7958-BE0D-DDB740822CC8}"/>
              </a:ext>
            </a:extLst>
          </p:cNvPr>
          <p:cNvSpPr txBox="1"/>
          <p:nvPr/>
        </p:nvSpPr>
        <p:spPr>
          <a:xfrm>
            <a:off x="2914650" y="373484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CFO - Cássio R Braga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EE170-9C33-0A96-48A5-BCC00F56EC94}"/>
              </a:ext>
            </a:extLst>
          </p:cNvPr>
          <p:cNvSpPr txBox="1"/>
          <p:nvPr/>
        </p:nvSpPr>
        <p:spPr>
          <a:xfrm>
            <a:off x="2895600" y="426876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CCO - </a:t>
            </a:r>
            <a:r>
              <a:rPr lang="pt-BR" i="1" dirty="0" err="1">
                <a:latin typeface="Montserrat" panose="00000500000000000000" pitchFamily="2" charset="0"/>
              </a:rPr>
              <a:t>Djeniffer</a:t>
            </a:r>
            <a:r>
              <a:rPr lang="pt-BR" i="1" dirty="0">
                <a:latin typeface="Montserrat" panose="00000500000000000000" pitchFamily="2" charset="0"/>
              </a:rPr>
              <a:t> A. Vidal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1384FE-AB99-B789-9458-E7F38A8C1822}"/>
              </a:ext>
            </a:extLst>
          </p:cNvPr>
          <p:cNvSpPr txBox="1"/>
          <p:nvPr/>
        </p:nvSpPr>
        <p:spPr>
          <a:xfrm>
            <a:off x="2886075" y="480268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Montserrat" panose="00000500000000000000" pitchFamily="2" charset="0"/>
              </a:rPr>
              <a:t>COO - </a:t>
            </a:r>
            <a:r>
              <a:rPr lang="pt-BR" i="1" dirty="0" err="1">
                <a:latin typeface="Montserrat" panose="00000500000000000000" pitchFamily="2" charset="0"/>
              </a:rPr>
              <a:t>Heder</a:t>
            </a:r>
            <a:r>
              <a:rPr lang="pt-BR" i="1" dirty="0">
                <a:latin typeface="Montserrat" panose="00000500000000000000" pitchFamily="2" charset="0"/>
              </a:rPr>
              <a:t> L. Santos</a:t>
            </a:r>
          </a:p>
        </p:txBody>
      </p:sp>
    </p:spTree>
    <p:extLst>
      <p:ext uri="{BB962C8B-B14F-4D97-AF65-F5344CB8AC3E}">
        <p14:creationId xmlns:p14="http://schemas.microsoft.com/office/powerpoint/2010/main" val="20054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43000" y="626745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0570151F-3410-A809-C4E5-53203BAB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2436467" cy="2441013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C7F89AD0-6B42-B24B-8522-44F6B48D6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2" y="4381500"/>
            <a:ext cx="1756282" cy="2362200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9AB437CF-4FE1-EA03-C239-6DAFF6BF1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31" y="4375170"/>
            <a:ext cx="1762877" cy="227411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5CBC53-9E9D-27A1-CF73-A3CA15830B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02974"/>
            <a:ext cx="3629741" cy="2173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cidade&#10;&#10;Descrição gerada automaticamente com confiança baixa">
            <a:extLst>
              <a:ext uri="{FF2B5EF4-FFF2-40B4-BE49-F238E27FC236}">
                <a16:creationId xmlns:a16="http://schemas.microsoft.com/office/drawing/2014/main" id="{4C050F41-0DCB-C9A8-8F62-70F94839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81000" y="19050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1" i="1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UM</a:t>
            </a: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b="1" i="1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167</Words>
  <Application>Microsoft Office PowerPoint</Application>
  <PresentationFormat>Personalizar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Montserrat Semi-Bold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14</cp:revision>
  <dcterms:created xsi:type="dcterms:W3CDTF">2006-08-16T00:00:00Z</dcterms:created>
  <dcterms:modified xsi:type="dcterms:W3CDTF">2022-05-12T11:54:39Z</dcterms:modified>
  <dc:identifier>DAFAVwu49y0</dc:identifier>
</cp:coreProperties>
</file>