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753600" cy="73152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Montserrat" panose="00000500000000000000" pitchFamily="2" charset="0"/>
      <p:regular r:id="rId11"/>
      <p:bold r:id="rId12"/>
      <p:italic r:id="rId13"/>
      <p:boldItalic r:id="rId14"/>
    </p:embeddedFont>
    <p:embeddedFont>
      <p:font typeface="Montserrat Semi-Bold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101" d="100"/>
          <a:sy n="101" d="100"/>
        </p:scale>
        <p:origin x="172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53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38200" y="1203326"/>
            <a:ext cx="8290560" cy="11207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499"/>
              </a:lnSpc>
            </a:pPr>
            <a:r>
              <a:rPr lang="en-US" sz="8499" dirty="0" err="1">
                <a:solidFill>
                  <a:srgbClr val="FFFFFF"/>
                </a:solidFill>
                <a:latin typeface="Montserrat Semi-Bold"/>
              </a:rPr>
              <a:t>Rabello</a:t>
            </a:r>
            <a:endParaRPr lang="en-US" sz="8499" dirty="0">
              <a:solidFill>
                <a:srgbClr val="FFFFFF"/>
              </a:solidFill>
              <a:latin typeface="Montserrat Semi-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415167" y="4563394"/>
            <a:ext cx="1724306" cy="339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20"/>
              </a:lnSpc>
            </a:pPr>
            <a:r>
              <a:rPr lang="en-US" sz="2014" dirty="0" err="1">
                <a:solidFill>
                  <a:srgbClr val="FFFFFF"/>
                </a:solidFill>
                <a:latin typeface="Montserrat Semi-Bold"/>
              </a:rPr>
              <a:t>Integrantes</a:t>
            </a:r>
            <a:r>
              <a:rPr lang="en-US" sz="2014" dirty="0">
                <a:solidFill>
                  <a:srgbClr val="FFFFFF"/>
                </a:solidFill>
                <a:latin typeface="Montserrat Semi-Bold"/>
              </a:rPr>
              <a:t>: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415167" y="5029200"/>
            <a:ext cx="2606913" cy="1579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20"/>
              </a:lnSpc>
            </a:pP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Aryon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 R. </a:t>
            </a: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Jeronymo</a:t>
            </a:r>
            <a:endParaRPr lang="en-US" sz="1800" dirty="0">
              <a:solidFill>
                <a:srgbClr val="FFFFFF"/>
              </a:solidFill>
              <a:latin typeface="Montserrat" panose="00000500000000000000" pitchFamily="2" charset="0"/>
            </a:endParaRPr>
          </a:p>
          <a:p>
            <a:pPr>
              <a:lnSpc>
                <a:spcPts val="2520"/>
              </a:lnSpc>
            </a:pP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Cássio R. Braga</a:t>
            </a:r>
          </a:p>
          <a:p>
            <a:pPr>
              <a:lnSpc>
                <a:spcPts val="2520"/>
              </a:lnSpc>
            </a:pP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Djeniffer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 A. Vidal</a:t>
            </a:r>
          </a:p>
          <a:p>
            <a:pPr>
              <a:lnSpc>
                <a:spcPts val="2520"/>
              </a:lnSpc>
            </a:pP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Heder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 L. Santos</a:t>
            </a:r>
          </a:p>
          <a:p>
            <a:pPr>
              <a:lnSpc>
                <a:spcPts val="2520"/>
              </a:lnSpc>
            </a:pP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Ismael de S. Moura</a:t>
            </a:r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31520" y="1131570"/>
            <a:ext cx="5080514" cy="11207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8499"/>
              </a:lnSpc>
            </a:pPr>
            <a:r>
              <a:rPr lang="en-US" sz="8499" dirty="0" err="1">
                <a:solidFill>
                  <a:srgbClr val="FFFFFF">
                    <a:alpha val="37647"/>
                  </a:srgbClr>
                </a:solidFill>
                <a:latin typeface="Montserrat Semi-Bold"/>
              </a:rPr>
              <a:t>Rabello</a:t>
            </a:r>
            <a:endParaRPr lang="en-US" sz="8499" dirty="0">
              <a:solidFill>
                <a:srgbClr val="FFFFFF">
                  <a:alpha val="37647"/>
                </a:srgbClr>
              </a:solidFill>
              <a:latin typeface="Montserrat Semi-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81480" y="3390771"/>
            <a:ext cx="8390640" cy="2024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19"/>
              </a:lnSpc>
            </a:pPr>
            <a:r>
              <a:rPr lang="en-US" sz="5799" dirty="0" err="1">
                <a:solidFill>
                  <a:srgbClr val="FFFFFF"/>
                </a:solidFill>
                <a:latin typeface="Montserrat"/>
              </a:rPr>
              <a:t>Não</a:t>
            </a:r>
            <a:r>
              <a:rPr lang="en-US" sz="5799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5799" dirty="0" err="1">
                <a:solidFill>
                  <a:srgbClr val="FFFFFF"/>
                </a:solidFill>
                <a:latin typeface="Montserrat"/>
              </a:rPr>
              <a:t>vendemos</a:t>
            </a:r>
            <a:r>
              <a:rPr lang="en-US" sz="5799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5799" dirty="0" err="1">
                <a:solidFill>
                  <a:srgbClr val="FFFFFF"/>
                </a:solidFill>
                <a:latin typeface="Montserrat"/>
              </a:rPr>
              <a:t>carros</a:t>
            </a:r>
            <a:r>
              <a:rPr lang="en-US" sz="5799" dirty="0">
                <a:solidFill>
                  <a:srgbClr val="FFFFFF"/>
                </a:solidFill>
                <a:latin typeface="Montserrat"/>
              </a:rPr>
              <a:t>,</a:t>
            </a:r>
          </a:p>
          <a:p>
            <a:pPr algn="ctr">
              <a:lnSpc>
                <a:spcPts val="8119"/>
              </a:lnSpc>
            </a:pPr>
            <a:r>
              <a:rPr lang="en-US" sz="5799" dirty="0">
                <a:solidFill>
                  <a:srgbClr val="FFFFFF"/>
                </a:solidFill>
                <a:latin typeface="Montserrat"/>
              </a:rPr>
              <a:t>e sim </a:t>
            </a:r>
            <a:r>
              <a:rPr lang="en-US" sz="5799" dirty="0" err="1">
                <a:solidFill>
                  <a:srgbClr val="FFFFFF"/>
                </a:solidFill>
                <a:latin typeface="Montserrat"/>
              </a:rPr>
              <a:t>experiências</a:t>
            </a:r>
            <a:r>
              <a:rPr lang="en-US" sz="5799" dirty="0">
                <a:solidFill>
                  <a:srgbClr val="FFFFFF"/>
                </a:solidFill>
                <a:latin typeface="Montserrat"/>
              </a:rPr>
              <a:t>.</a:t>
            </a: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A9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92118" y="636270"/>
            <a:ext cx="3579882" cy="8540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dirty="0" err="1">
                <a:solidFill>
                  <a:srgbClr val="000000"/>
                </a:solidFill>
                <a:latin typeface="Montserrat Semi-Bold"/>
              </a:rPr>
              <a:t>Sobre</a:t>
            </a:r>
            <a:r>
              <a:rPr lang="en-US" sz="5000" dirty="0">
                <a:solidFill>
                  <a:srgbClr val="000000"/>
                </a:solidFill>
                <a:latin typeface="Montserrat Semi-Bold"/>
              </a:rPr>
              <a:t> </a:t>
            </a:r>
            <a:r>
              <a:rPr lang="en-US" sz="5000" dirty="0" err="1">
                <a:solidFill>
                  <a:srgbClr val="000000"/>
                </a:solidFill>
                <a:latin typeface="Montserrat Semi-Bold"/>
              </a:rPr>
              <a:t>nós</a:t>
            </a:r>
            <a:r>
              <a:rPr lang="en-US" sz="5000" dirty="0">
                <a:solidFill>
                  <a:srgbClr val="000000"/>
                </a:solidFill>
                <a:latin typeface="Montserrat Semi-Bold"/>
              </a:rPr>
              <a:t>: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148922" y="2600531"/>
            <a:ext cx="5455756" cy="34063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195"/>
              </a:lnSpc>
            </a:pPr>
            <a:r>
              <a:rPr lang="en-US" sz="2282" dirty="0" err="1">
                <a:solidFill>
                  <a:srgbClr val="000000"/>
                </a:solidFill>
                <a:latin typeface="Montserrat Semi-Bold"/>
              </a:rPr>
              <a:t>Somos</a:t>
            </a:r>
            <a:r>
              <a:rPr lang="en-US" sz="2282" dirty="0">
                <a:solidFill>
                  <a:srgbClr val="000000"/>
                </a:solidFill>
                <a:latin typeface="Montserrat Semi-Bold"/>
              </a:rPr>
              <a:t> </a:t>
            </a:r>
            <a:r>
              <a:rPr lang="en-US" sz="2282" dirty="0" err="1">
                <a:solidFill>
                  <a:srgbClr val="000000"/>
                </a:solidFill>
                <a:latin typeface="Montserrat Semi-Bold"/>
              </a:rPr>
              <a:t>uma</a:t>
            </a:r>
            <a:r>
              <a:rPr lang="en-US" sz="2282" dirty="0">
                <a:solidFill>
                  <a:srgbClr val="000000"/>
                </a:solidFill>
                <a:latin typeface="Montserrat Semi-Bold"/>
              </a:rPr>
              <a:t> </a:t>
            </a:r>
            <a:r>
              <a:rPr lang="en-US" sz="2282" dirty="0" err="1">
                <a:solidFill>
                  <a:srgbClr val="000000"/>
                </a:solidFill>
                <a:latin typeface="Montserrat Semi-Bold"/>
              </a:rPr>
              <a:t>empresa</a:t>
            </a:r>
            <a:r>
              <a:rPr lang="en-US" sz="2282" dirty="0">
                <a:solidFill>
                  <a:srgbClr val="000000"/>
                </a:solidFill>
                <a:latin typeface="Montserrat Semi-Bold"/>
              </a:rPr>
              <a:t> </a:t>
            </a:r>
            <a:r>
              <a:rPr lang="en-US" sz="2282" dirty="0" err="1">
                <a:solidFill>
                  <a:srgbClr val="000000"/>
                </a:solidFill>
                <a:latin typeface="Montserrat Semi-Bold"/>
              </a:rPr>
              <a:t>focada</a:t>
            </a:r>
            <a:r>
              <a:rPr lang="en-US" sz="2282" dirty="0">
                <a:solidFill>
                  <a:srgbClr val="000000"/>
                </a:solidFill>
                <a:latin typeface="Montserrat Semi-Bold"/>
              </a:rPr>
              <a:t> </a:t>
            </a:r>
            <a:r>
              <a:rPr lang="en-US" sz="2282" dirty="0" err="1">
                <a:solidFill>
                  <a:srgbClr val="000000"/>
                </a:solidFill>
                <a:latin typeface="Montserrat Semi-Bold"/>
              </a:rPr>
              <a:t>em</a:t>
            </a:r>
            <a:r>
              <a:rPr lang="en-US" sz="2282" dirty="0">
                <a:solidFill>
                  <a:srgbClr val="000000"/>
                </a:solidFill>
                <a:latin typeface="Montserrat Semi-Bold"/>
              </a:rPr>
              <a:t> </a:t>
            </a:r>
            <a:r>
              <a:rPr lang="en-US" sz="2282" dirty="0" err="1">
                <a:solidFill>
                  <a:srgbClr val="000000"/>
                </a:solidFill>
                <a:latin typeface="Montserrat Semi-Bold"/>
              </a:rPr>
              <a:t>trazer</a:t>
            </a:r>
            <a:r>
              <a:rPr lang="en-US" sz="2282" dirty="0">
                <a:solidFill>
                  <a:srgbClr val="000000"/>
                </a:solidFill>
                <a:latin typeface="Montserrat Semi-Bold"/>
              </a:rPr>
              <a:t> </a:t>
            </a:r>
            <a:r>
              <a:rPr lang="en-US" sz="2282" dirty="0" err="1">
                <a:solidFill>
                  <a:srgbClr val="000000"/>
                </a:solidFill>
                <a:latin typeface="Montserrat Semi-Bold"/>
              </a:rPr>
              <a:t>os</a:t>
            </a:r>
            <a:r>
              <a:rPr lang="en-US" sz="2282" dirty="0">
                <a:solidFill>
                  <a:srgbClr val="000000"/>
                </a:solidFill>
                <a:latin typeface="Montserrat Semi-Bold"/>
              </a:rPr>
              <a:t> </a:t>
            </a:r>
            <a:r>
              <a:rPr lang="en-US" sz="2282" dirty="0" err="1">
                <a:solidFill>
                  <a:srgbClr val="000000"/>
                </a:solidFill>
                <a:latin typeface="Montserrat Semi-Bold"/>
              </a:rPr>
              <a:t>melhores</a:t>
            </a:r>
            <a:r>
              <a:rPr lang="en-US" sz="2282" dirty="0">
                <a:solidFill>
                  <a:srgbClr val="000000"/>
                </a:solidFill>
                <a:latin typeface="Montserrat Semi-Bold"/>
              </a:rPr>
              <a:t> </a:t>
            </a:r>
            <a:r>
              <a:rPr lang="en-US" sz="2282" dirty="0" err="1">
                <a:solidFill>
                  <a:srgbClr val="000000"/>
                </a:solidFill>
                <a:latin typeface="Montserrat Semi-Bold"/>
              </a:rPr>
              <a:t>veículos</a:t>
            </a:r>
            <a:r>
              <a:rPr lang="en-US" sz="2282" dirty="0">
                <a:solidFill>
                  <a:srgbClr val="000000"/>
                </a:solidFill>
                <a:latin typeface="Montserrat Semi-Bold"/>
              </a:rPr>
              <a:t> de </a:t>
            </a:r>
            <a:r>
              <a:rPr lang="en-US" sz="2282" dirty="0" err="1">
                <a:solidFill>
                  <a:srgbClr val="000000"/>
                </a:solidFill>
                <a:latin typeface="Montserrat Semi-Bold"/>
              </a:rPr>
              <a:t>luxo</a:t>
            </a:r>
            <a:endParaRPr lang="en-US" sz="2282" dirty="0">
              <a:solidFill>
                <a:srgbClr val="000000"/>
              </a:solidFill>
              <a:latin typeface="Montserrat Semi-Bold"/>
            </a:endParaRPr>
          </a:p>
          <a:p>
            <a:pPr algn="just">
              <a:lnSpc>
                <a:spcPts val="3499"/>
              </a:lnSpc>
            </a:pPr>
            <a:r>
              <a:rPr lang="en-US" sz="2499" dirty="0">
                <a:solidFill>
                  <a:srgbClr val="000000"/>
                </a:solidFill>
                <a:latin typeface="Montserrat Semi-Bold"/>
              </a:rPr>
              <a:t>que </a:t>
            </a:r>
            <a:r>
              <a:rPr lang="en-US" sz="2499" dirty="0" err="1">
                <a:solidFill>
                  <a:srgbClr val="000000"/>
                </a:solidFill>
                <a:latin typeface="Montserrat Semi-Bold"/>
              </a:rPr>
              <a:t>existem</a:t>
            </a:r>
            <a:r>
              <a:rPr lang="en-US" sz="2499" dirty="0">
                <a:solidFill>
                  <a:srgbClr val="000000"/>
                </a:solidFill>
                <a:latin typeface="Montserrat Semi-Bold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Montserrat Semi-Bold"/>
              </a:rPr>
              <a:t>na</a:t>
            </a:r>
            <a:r>
              <a:rPr lang="en-US" sz="2499" dirty="0">
                <a:solidFill>
                  <a:srgbClr val="000000"/>
                </a:solidFill>
                <a:latin typeface="Montserrat Semi-Bold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Montserrat Semi-Bold"/>
              </a:rPr>
              <a:t>atualidade</a:t>
            </a:r>
            <a:r>
              <a:rPr lang="en-US" sz="2499" dirty="0">
                <a:solidFill>
                  <a:srgbClr val="000000"/>
                </a:solidFill>
                <a:latin typeface="Montserrat Semi-Bold"/>
              </a:rPr>
              <a:t>.</a:t>
            </a:r>
          </a:p>
          <a:p>
            <a:pPr algn="just">
              <a:lnSpc>
                <a:spcPts val="3499"/>
              </a:lnSpc>
            </a:pPr>
            <a:endParaRPr lang="en-US" sz="2499" dirty="0">
              <a:solidFill>
                <a:srgbClr val="000000"/>
              </a:solidFill>
              <a:latin typeface="Montserrat Semi-Bold"/>
            </a:endParaRPr>
          </a:p>
          <a:p>
            <a:pPr algn="just">
              <a:lnSpc>
                <a:spcPts val="3499"/>
              </a:lnSpc>
            </a:pPr>
            <a:r>
              <a:rPr lang="en-US" sz="2499" dirty="0" err="1">
                <a:solidFill>
                  <a:srgbClr val="000000"/>
                </a:solidFill>
                <a:latin typeface="Montserrat Semi-Bold"/>
              </a:rPr>
              <a:t>Nosso</a:t>
            </a:r>
            <a:r>
              <a:rPr lang="en-US" sz="2499" dirty="0">
                <a:solidFill>
                  <a:srgbClr val="000000"/>
                </a:solidFill>
                <a:latin typeface="Montserrat Semi-Bold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Montserrat Semi-Bold"/>
              </a:rPr>
              <a:t>foco</a:t>
            </a:r>
            <a:r>
              <a:rPr lang="en-US" sz="2499" dirty="0">
                <a:solidFill>
                  <a:srgbClr val="000000"/>
                </a:solidFill>
                <a:latin typeface="Montserrat Semi-Bold"/>
              </a:rPr>
              <a:t> é </a:t>
            </a:r>
            <a:r>
              <a:rPr lang="en-US" sz="2499" dirty="0" err="1">
                <a:solidFill>
                  <a:srgbClr val="000000"/>
                </a:solidFill>
                <a:latin typeface="Montserrat Semi-Bold"/>
              </a:rPr>
              <a:t>garantir</a:t>
            </a:r>
            <a:r>
              <a:rPr lang="en-US" sz="2499" dirty="0">
                <a:solidFill>
                  <a:srgbClr val="000000"/>
                </a:solidFill>
                <a:latin typeface="Montserrat Semi-Bold"/>
              </a:rPr>
              <a:t> que </a:t>
            </a:r>
            <a:r>
              <a:rPr lang="en-US" sz="2499" dirty="0" err="1">
                <a:solidFill>
                  <a:srgbClr val="000000"/>
                </a:solidFill>
                <a:latin typeface="Montserrat Semi-Bold"/>
              </a:rPr>
              <a:t>nossos</a:t>
            </a:r>
            <a:endParaRPr lang="en-US" sz="2499" dirty="0">
              <a:solidFill>
                <a:srgbClr val="000000"/>
              </a:solidFill>
              <a:latin typeface="Montserrat Semi-Bold"/>
            </a:endParaRPr>
          </a:p>
          <a:p>
            <a:pPr algn="just">
              <a:lnSpc>
                <a:spcPts val="3499"/>
              </a:lnSpc>
            </a:pPr>
            <a:r>
              <a:rPr lang="en-US" sz="2499" dirty="0" err="1">
                <a:solidFill>
                  <a:srgbClr val="000000"/>
                </a:solidFill>
                <a:latin typeface="Montserrat Semi-Bold"/>
              </a:rPr>
              <a:t>clientes</a:t>
            </a:r>
            <a:r>
              <a:rPr lang="en-US" sz="2499" dirty="0">
                <a:solidFill>
                  <a:srgbClr val="000000"/>
                </a:solidFill>
                <a:latin typeface="Montserrat Semi-Bold"/>
              </a:rPr>
              <a:t> sempre </a:t>
            </a:r>
            <a:r>
              <a:rPr lang="en-US" sz="2499" dirty="0" err="1">
                <a:solidFill>
                  <a:srgbClr val="000000"/>
                </a:solidFill>
                <a:latin typeface="Montserrat Semi-Bold"/>
              </a:rPr>
              <a:t>tenham</a:t>
            </a:r>
            <a:r>
              <a:rPr lang="en-US" sz="2499" dirty="0">
                <a:solidFill>
                  <a:srgbClr val="000000"/>
                </a:solidFill>
                <a:latin typeface="Montserrat Semi-Bold"/>
              </a:rPr>
              <a:t> o </a:t>
            </a:r>
            <a:r>
              <a:rPr lang="en-US" sz="2499" dirty="0" err="1">
                <a:solidFill>
                  <a:srgbClr val="000000"/>
                </a:solidFill>
                <a:latin typeface="Montserrat Semi-Bold"/>
              </a:rPr>
              <a:t>melhor</a:t>
            </a:r>
            <a:r>
              <a:rPr lang="en-US" sz="2499" dirty="0">
                <a:solidFill>
                  <a:srgbClr val="000000"/>
                </a:solidFill>
                <a:latin typeface="Montserrat Semi-Bold"/>
              </a:rPr>
              <a:t>, </a:t>
            </a:r>
            <a:r>
              <a:rPr lang="en-US" sz="2499" dirty="0" err="1">
                <a:solidFill>
                  <a:srgbClr val="000000"/>
                </a:solidFill>
                <a:latin typeface="Montserrat Semi-Bold"/>
              </a:rPr>
              <a:t>mais</a:t>
            </a:r>
            <a:r>
              <a:rPr lang="en-US" sz="2499" dirty="0">
                <a:solidFill>
                  <a:srgbClr val="000000"/>
                </a:solidFill>
                <a:latin typeface="Montserrat Semi-Bold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Montserrat Semi-Bold"/>
              </a:rPr>
              <a:t>potente</a:t>
            </a:r>
            <a:r>
              <a:rPr lang="en-US" sz="2499" dirty="0">
                <a:solidFill>
                  <a:srgbClr val="000000"/>
                </a:solidFill>
                <a:latin typeface="Montserrat Semi-Bold"/>
              </a:rPr>
              <a:t> e </a:t>
            </a:r>
            <a:r>
              <a:rPr lang="en-US" sz="2499" dirty="0" err="1">
                <a:solidFill>
                  <a:srgbClr val="000000"/>
                </a:solidFill>
                <a:latin typeface="Montserrat Semi-Bold"/>
              </a:rPr>
              <a:t>belo</a:t>
            </a:r>
            <a:r>
              <a:rPr lang="en-US" sz="2499" dirty="0">
                <a:solidFill>
                  <a:srgbClr val="000000"/>
                </a:solidFill>
                <a:latin typeface="Montserrat Semi-Bold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Montserrat Semi-Bold"/>
              </a:rPr>
              <a:t>veículo</a:t>
            </a:r>
            <a:r>
              <a:rPr lang="en-US" sz="2499" dirty="0">
                <a:solidFill>
                  <a:srgbClr val="000000"/>
                </a:solidFill>
                <a:latin typeface="Montserrat Semi-Bold"/>
              </a:rPr>
              <a:t>.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D9AF2D04-8111-161E-8AB9-E2F5B3C4875D}"/>
              </a:ext>
            </a:extLst>
          </p:cNvPr>
          <p:cNvSpPr txBox="1"/>
          <p:nvPr/>
        </p:nvSpPr>
        <p:spPr>
          <a:xfrm rot="16200000">
            <a:off x="6155270" y="3293530"/>
            <a:ext cx="6305502" cy="10900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99"/>
              </a:lnSpc>
            </a:pPr>
            <a:r>
              <a:rPr lang="en-US" sz="8499" dirty="0">
                <a:solidFill>
                  <a:srgbClr val="201F1F">
                    <a:alpha val="28627"/>
                  </a:srgbClr>
                </a:solidFill>
                <a:latin typeface="Montserrat Semi-Bold"/>
              </a:rPr>
              <a:t>R a b e l </a:t>
            </a:r>
            <a:r>
              <a:rPr lang="en-US" sz="8499" dirty="0" err="1">
                <a:solidFill>
                  <a:srgbClr val="201F1F">
                    <a:alpha val="28627"/>
                  </a:srgbClr>
                </a:solidFill>
                <a:latin typeface="Montserrat Semi-Bold"/>
              </a:rPr>
              <a:t>l</a:t>
            </a:r>
            <a:r>
              <a:rPr lang="en-US" sz="8499" dirty="0">
                <a:solidFill>
                  <a:srgbClr val="201F1F">
                    <a:alpha val="28627"/>
                  </a:srgbClr>
                </a:solidFill>
                <a:latin typeface="Montserrat Semi-Bold"/>
              </a:rPr>
              <a:t> o</a:t>
            </a:r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0878" b="20878"/>
          <a:stretch>
            <a:fillRect/>
          </a:stretch>
        </p:blipFill>
        <p:spPr>
          <a:xfrm>
            <a:off x="691485" y="5033869"/>
            <a:ext cx="1995735" cy="154981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594055" y="5221902"/>
            <a:ext cx="2397557" cy="1223102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967308" y="2424024"/>
            <a:ext cx="1742838" cy="175061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3076" t="2327" b="2327"/>
          <a:stretch>
            <a:fillRect/>
          </a:stretch>
        </p:blipFill>
        <p:spPr>
          <a:xfrm>
            <a:off x="7036957" y="2477545"/>
            <a:ext cx="1406479" cy="1697097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731520" y="636270"/>
            <a:ext cx="6166940" cy="854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 dirty="0" err="1">
                <a:solidFill>
                  <a:srgbClr val="FFFFFF"/>
                </a:solidFill>
                <a:latin typeface="Montserrat Semi-Bold"/>
              </a:rPr>
              <a:t>Nosso</a:t>
            </a:r>
            <a:r>
              <a:rPr lang="en-US" sz="5000" dirty="0">
                <a:solidFill>
                  <a:srgbClr val="FFFFFF"/>
                </a:solidFill>
                <a:latin typeface="Montserrat Semi-Bold"/>
              </a:rPr>
              <a:t> </a:t>
            </a:r>
            <a:r>
              <a:rPr lang="en-US" sz="5000" dirty="0" err="1">
                <a:solidFill>
                  <a:srgbClr val="FFFFFF"/>
                </a:solidFill>
                <a:latin typeface="Montserrat Semi-Bold"/>
              </a:rPr>
              <a:t>catálogo</a:t>
            </a:r>
            <a:r>
              <a:rPr lang="en-US" sz="5000" dirty="0">
                <a:solidFill>
                  <a:srgbClr val="FFFFFF"/>
                </a:solidFill>
                <a:latin typeface="Montserrat Semi-Bold"/>
              </a:rPr>
              <a:t>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008681" y="1963195"/>
            <a:ext cx="1406478" cy="5143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FFFFFF"/>
                </a:solidFill>
                <a:latin typeface="Montserrat Semi-Bold"/>
              </a:rPr>
              <a:t>Ferrari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91485" y="1836589"/>
            <a:ext cx="2432715" cy="5143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dirty="0">
                <a:solidFill>
                  <a:srgbClr val="FFFFFF"/>
                </a:solidFill>
                <a:latin typeface="Montserrat Semi-Bold"/>
              </a:rPr>
              <a:t>Alfa Romeo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008681" y="4587391"/>
            <a:ext cx="1715839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dirty="0">
                <a:solidFill>
                  <a:srgbClr val="FFFFFF"/>
                </a:solidFill>
                <a:latin typeface="Montserrat Semi-Bold"/>
              </a:rPr>
              <a:t>Bugatti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90369" y="4488477"/>
            <a:ext cx="1597968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dirty="0">
                <a:solidFill>
                  <a:srgbClr val="FFFFFF"/>
                </a:solidFill>
                <a:latin typeface="Montserrat Semi-Bold"/>
              </a:rPr>
              <a:t>Porsche</a:t>
            </a:r>
          </a:p>
        </p:txBody>
      </p:sp>
      <p:sp>
        <p:nvSpPr>
          <p:cNvPr id="11" name="TextBox 11"/>
          <p:cNvSpPr txBox="1"/>
          <p:nvPr/>
        </p:nvSpPr>
        <p:spPr>
          <a:xfrm rot="16200000">
            <a:off x="6013026" y="3570868"/>
            <a:ext cx="6098178" cy="10900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99"/>
              </a:lnSpc>
            </a:pPr>
            <a:r>
              <a:rPr lang="en-US" sz="8499" dirty="0">
                <a:solidFill>
                  <a:srgbClr val="FFFFFF">
                    <a:alpha val="8627"/>
                  </a:srgbClr>
                </a:solidFill>
                <a:latin typeface="Montserrat Semi-Bold"/>
              </a:rPr>
              <a:t>R a b e l </a:t>
            </a:r>
            <a:r>
              <a:rPr lang="en-US" sz="8499" dirty="0" err="1">
                <a:solidFill>
                  <a:srgbClr val="FFFFFF">
                    <a:alpha val="8627"/>
                  </a:srgbClr>
                </a:solidFill>
                <a:latin typeface="Montserrat Semi-Bold"/>
              </a:rPr>
              <a:t>l</a:t>
            </a:r>
            <a:r>
              <a:rPr lang="en-US" sz="8499" dirty="0">
                <a:solidFill>
                  <a:srgbClr val="FFFFFF">
                    <a:alpha val="8627"/>
                  </a:srgbClr>
                </a:solidFill>
                <a:latin typeface="Montserrat Semi-Bold"/>
              </a:rPr>
              <a:t> o</a:t>
            </a:r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A9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85800" y="2362200"/>
            <a:ext cx="8179443" cy="34470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pt-BR" sz="32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UM AGRADECIMENTO A TODOS OS PARCEIROS E COLABORADORES QUE FIZERAM PARTE DESSE PROJETO...</a:t>
            </a:r>
          </a:p>
          <a:p>
            <a:pPr algn="ctr"/>
            <a:endParaRPr lang="pt-BR" sz="3200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  <a:p>
            <a:pPr algn="ctr"/>
            <a:r>
              <a:rPr lang="pt-BR" sz="32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E UM AGRADECIMENTO ESPECIAL Á VOCÊ, QUE ACOMPANHOU A NOSSA APRESENTAÇÃO.</a:t>
            </a:r>
            <a:endParaRPr lang="pt-BR" sz="3200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3" name="TextBox 3"/>
          <p:cNvSpPr txBox="1"/>
          <p:nvPr/>
        </p:nvSpPr>
        <p:spPr>
          <a:xfrm rot="16200000">
            <a:off x="6155270" y="3293530"/>
            <a:ext cx="6305502" cy="10900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99"/>
              </a:lnSpc>
            </a:pPr>
            <a:r>
              <a:rPr lang="en-US" sz="8499" dirty="0">
                <a:solidFill>
                  <a:srgbClr val="201F1F">
                    <a:alpha val="28627"/>
                  </a:srgbClr>
                </a:solidFill>
                <a:latin typeface="Montserrat Semi-Bold"/>
              </a:rPr>
              <a:t>R a b e l </a:t>
            </a:r>
            <a:r>
              <a:rPr lang="en-US" sz="8499" dirty="0" err="1">
                <a:solidFill>
                  <a:srgbClr val="201F1F">
                    <a:alpha val="28627"/>
                  </a:srgbClr>
                </a:solidFill>
                <a:latin typeface="Montserrat Semi-Bold"/>
              </a:rPr>
              <a:t>l</a:t>
            </a:r>
            <a:r>
              <a:rPr lang="en-US" sz="8499" dirty="0">
                <a:solidFill>
                  <a:srgbClr val="201F1F">
                    <a:alpha val="28627"/>
                  </a:srgbClr>
                </a:solidFill>
                <a:latin typeface="Montserrat Semi-Bold"/>
              </a:rPr>
              <a:t> o</a:t>
            </a:r>
          </a:p>
        </p:txBody>
      </p: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126</Words>
  <Application>Microsoft Office PowerPoint</Application>
  <PresentationFormat>Personalizar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Calibri</vt:lpstr>
      <vt:lpstr>Arial</vt:lpstr>
      <vt:lpstr>Montserrat Semi-Bold</vt:lpstr>
      <vt:lpstr>Montserrat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Rabello</dc:title>
  <dc:creator>CASSIO RODRIGUES BRAGA</dc:creator>
  <cp:lastModifiedBy>CASSIO RODRIGUES BRAGA</cp:lastModifiedBy>
  <cp:revision>4</cp:revision>
  <dcterms:created xsi:type="dcterms:W3CDTF">2006-08-16T00:00:00Z</dcterms:created>
  <dcterms:modified xsi:type="dcterms:W3CDTF">2022-05-11T12:28:34Z</dcterms:modified>
  <dc:identifier>DAFAVwu49y0</dc:identifier>
</cp:coreProperties>
</file>