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753600" cy="7315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203326"/>
            <a:ext cx="8290560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/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15167" y="4563394"/>
            <a:ext cx="1724306" cy="33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0"/>
              </a:lnSpc>
            </a:pPr>
            <a:r>
              <a:rPr lang="en-US" sz="2014" dirty="0" err="1">
                <a:solidFill>
                  <a:srgbClr val="FFFFFF"/>
                </a:solidFill>
                <a:latin typeface="Montserrat Semi-Bold"/>
              </a:rPr>
              <a:t>Integrantes</a:t>
            </a:r>
            <a:r>
              <a:rPr lang="en-US" sz="2014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15167" y="5029200"/>
            <a:ext cx="2606913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Aryon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Jeronymo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Cássio R. Braga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Djeniffer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A. Vidal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Heder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L. Santos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Ismael de S. Moura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6D72C8-9671-7101-10C9-7D00DAF7FECB}"/>
              </a:ext>
            </a:extLst>
          </p:cNvPr>
          <p:cNvCxnSpPr>
            <a:cxnSpLocks/>
          </p:cNvCxnSpPr>
          <p:nvPr/>
        </p:nvCxnSpPr>
        <p:spPr>
          <a:xfrm>
            <a:off x="838200" y="2133600"/>
            <a:ext cx="5576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1480" y="2645410"/>
            <a:ext cx="839064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Não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vendemos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carros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,</a:t>
            </a:r>
          </a:p>
          <a:p>
            <a:pPr algn="ctr">
              <a:lnSpc>
                <a:spcPts val="8119"/>
              </a:lnSpc>
            </a:pP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e sim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experiências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2FBCC61-9C37-B062-29E8-9CD938125B87}"/>
              </a:ext>
            </a:extLst>
          </p:cNvPr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2F7C059-4FC7-1F9B-FDFD-D8AD583DACD2}"/>
              </a:ext>
            </a:extLst>
          </p:cNvPr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chemeClr val="bg1"/>
                </a:solidFill>
                <a:latin typeface="Montserrat Semi-Bold"/>
              </a:rPr>
              <a:t>Nossa</a:t>
            </a:r>
            <a:r>
              <a:rPr lang="en-US" sz="5000" dirty="0">
                <a:solidFill>
                  <a:schemeClr val="bg1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Montserrat Semi-Bold"/>
              </a:rPr>
              <a:t>objetivo</a:t>
            </a:r>
            <a:endParaRPr lang="en-US" sz="5000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3579882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Sobre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nós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8922" y="2600531"/>
            <a:ext cx="5455756" cy="340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5"/>
              </a:lnSpc>
            </a:pP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Somos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uma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empresa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focada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trazer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melhores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veículos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de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luxo</a:t>
            </a:r>
            <a:endParaRPr lang="en-US" sz="2282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existem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na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atualidade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foco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é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garantir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nossos</a:t>
            </a: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clientes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sempre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tenham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potente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belo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veículo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Integrantes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R a b e l </a:t>
            </a:r>
            <a:r>
              <a:rPr kumimoji="0" lang="en-US" sz="8499" b="0" i="0" u="none" strike="noStrike" kern="1200" cap="none" spc="0" normalizeH="0" baseline="0" noProof="0" dirty="0" err="1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l</a:t>
            </a: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 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B17887-7029-85F0-B01F-F5A2FB6363F5}"/>
              </a:ext>
            </a:extLst>
          </p:cNvPr>
          <p:cNvSpPr txBox="1"/>
          <p:nvPr/>
        </p:nvSpPr>
        <p:spPr>
          <a:xfrm>
            <a:off x="2895600" y="2514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CEO - Ismael do S. Moura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9317AE-7EF4-F050-7FB6-261F6B84855D}"/>
              </a:ext>
            </a:extLst>
          </p:cNvPr>
          <p:cNvSpPr txBox="1"/>
          <p:nvPr/>
        </p:nvSpPr>
        <p:spPr>
          <a:xfrm>
            <a:off x="2895600" y="300635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CTO - </a:t>
            </a:r>
            <a:r>
              <a:rPr lang="pt-BR" i="1" dirty="0" err="1">
                <a:latin typeface="Montserrat" panose="00000500000000000000" pitchFamily="2" charset="0"/>
              </a:rPr>
              <a:t>Aryon</a:t>
            </a:r>
            <a:r>
              <a:rPr lang="pt-BR" i="1" dirty="0">
                <a:latin typeface="Montserrat" panose="00000500000000000000" pitchFamily="2" charset="0"/>
              </a:rPr>
              <a:t> R </a:t>
            </a:r>
            <a:r>
              <a:rPr lang="pt-BR" i="1" dirty="0" err="1">
                <a:latin typeface="Montserrat" panose="00000500000000000000" pitchFamily="2" charset="0"/>
              </a:rPr>
              <a:t>Jeronymo</a:t>
            </a:r>
            <a:endParaRPr lang="pt-BR" i="1" dirty="0"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C5049-C034-7958-BE0D-DDB740822CC8}"/>
              </a:ext>
            </a:extLst>
          </p:cNvPr>
          <p:cNvSpPr txBox="1"/>
          <p:nvPr/>
        </p:nvSpPr>
        <p:spPr>
          <a:xfrm>
            <a:off x="2895600" y="362054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CFO - Cássio R Braga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DEE170-9C33-0A96-48A5-BCC00F56EC94}"/>
              </a:ext>
            </a:extLst>
          </p:cNvPr>
          <p:cNvSpPr txBox="1"/>
          <p:nvPr/>
        </p:nvSpPr>
        <p:spPr>
          <a:xfrm>
            <a:off x="2895600" y="423473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CCO - </a:t>
            </a:r>
            <a:r>
              <a:rPr lang="pt-BR" i="1" dirty="0" err="1">
                <a:latin typeface="Montserrat" panose="00000500000000000000" pitchFamily="2" charset="0"/>
              </a:rPr>
              <a:t>Djeniffer</a:t>
            </a:r>
            <a:r>
              <a:rPr lang="pt-BR" i="1" dirty="0">
                <a:latin typeface="Montserrat" panose="00000500000000000000" pitchFamily="2" charset="0"/>
              </a:rPr>
              <a:t> A. Vidal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1384FE-AB99-B789-9458-E7F38A8C1822}"/>
              </a:ext>
            </a:extLst>
          </p:cNvPr>
          <p:cNvSpPr txBox="1"/>
          <p:nvPr/>
        </p:nvSpPr>
        <p:spPr>
          <a:xfrm>
            <a:off x="2895600" y="484891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COO - </a:t>
            </a:r>
            <a:r>
              <a:rPr lang="pt-BR" i="1" dirty="0" err="1">
                <a:latin typeface="Montserrat" panose="00000500000000000000" pitchFamily="2" charset="0"/>
              </a:rPr>
              <a:t>Heder</a:t>
            </a:r>
            <a:r>
              <a:rPr lang="pt-BR" i="1" dirty="0">
                <a:latin typeface="Montserrat" panose="00000500000000000000" pitchFamily="2" charset="0"/>
              </a:rPr>
              <a:t> L. Santos</a:t>
            </a:r>
          </a:p>
        </p:txBody>
      </p:sp>
    </p:spTree>
    <p:extLst>
      <p:ext uri="{BB962C8B-B14F-4D97-AF65-F5344CB8AC3E}">
        <p14:creationId xmlns:p14="http://schemas.microsoft.com/office/powerpoint/2010/main" val="20054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143000" y="626745"/>
            <a:ext cx="616694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catálogo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0570151F-3410-A809-C4E5-53203BAB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2436467" cy="2441013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C7F89AD0-6B42-B24B-8522-44F6B48D6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2" y="4381500"/>
            <a:ext cx="1756282" cy="2362200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9AB437CF-4FE1-EA03-C239-6DAFF6BF1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31" y="4375170"/>
            <a:ext cx="1762877" cy="2274112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5CBC53-9E9D-27A1-CF73-A3CA15830B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02974"/>
            <a:ext cx="3629741" cy="2173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cidade&#10;&#10;Descrição gerada automaticamente com confiança baixa">
            <a:extLst>
              <a:ext uri="{FF2B5EF4-FFF2-40B4-BE49-F238E27FC236}">
                <a16:creationId xmlns:a16="http://schemas.microsoft.com/office/drawing/2014/main" id="{4C050F41-0DCB-C9A8-8F62-70F94839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81000" y="1905000"/>
            <a:ext cx="817944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UM AGRADECIMENTO A TODOS OS PARCEIROS E COLABORADORES QUE FIZERAM PARTE DESSE PROJETO...</a:t>
            </a:r>
          </a:p>
          <a:p>
            <a:pPr algn="ctr"/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 UM AGRADECIMENTO ESPECIAL Á VOCÊ, QUE ACOMPANHOU A NOSSA APRESENTAÇÃO.</a:t>
            </a:r>
            <a:endParaRPr lang="pt-BR" sz="3200" b="1" i="1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167</Words>
  <Application>Microsoft Office PowerPoint</Application>
  <PresentationFormat>Personalizar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Montserrat Semi-Bold</vt:lpstr>
      <vt:lpstr>Arial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Rabello</dc:title>
  <dc:creator>CASSIO RODRIGUES BRAGA</dc:creator>
  <cp:lastModifiedBy>CASSIO RODRIGUES BRAGA</cp:lastModifiedBy>
  <cp:revision>11</cp:revision>
  <dcterms:created xsi:type="dcterms:W3CDTF">2006-08-16T00:00:00Z</dcterms:created>
  <dcterms:modified xsi:type="dcterms:W3CDTF">2022-05-11T20:51:14Z</dcterms:modified>
  <dc:identifier>DAFAVwu49y0</dc:identifier>
</cp:coreProperties>
</file>