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</p:sldIdLst>
  <p:sldSz cx="9753600" cy="73152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Montserrat Semi-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01" d="100"/>
          <a:sy n="101" d="100"/>
        </p:scale>
        <p:origin x="17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38200" y="1203326"/>
            <a:ext cx="8290560" cy="1120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99"/>
              </a:lnSpc>
            </a:pPr>
            <a:r>
              <a:rPr lang="en-US" sz="8499" dirty="0" err="1">
                <a:solidFill>
                  <a:srgbClr val="FFFFFF"/>
                </a:solidFill>
                <a:latin typeface="Montserrat Semi-Bold"/>
              </a:rPr>
              <a:t>Rabello</a:t>
            </a:r>
            <a:endParaRPr lang="en-US" sz="8499" dirty="0">
              <a:solidFill>
                <a:srgbClr val="FFFFFF"/>
              </a:solidFill>
              <a:latin typeface="Montserrat Semi-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15167" y="4563394"/>
            <a:ext cx="1724306" cy="33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20"/>
              </a:lnSpc>
            </a:pPr>
            <a:r>
              <a:rPr lang="en-US" sz="2014" dirty="0" err="1">
                <a:solidFill>
                  <a:srgbClr val="FFFFFF"/>
                </a:solidFill>
                <a:latin typeface="Montserrat Semi-Bold"/>
              </a:rPr>
              <a:t>Integrantes</a:t>
            </a:r>
            <a:r>
              <a:rPr lang="en-US" sz="2014" dirty="0">
                <a:solidFill>
                  <a:srgbClr val="FFFFFF"/>
                </a:solidFill>
                <a:latin typeface="Montserrat Semi-Bold"/>
              </a:rPr>
              <a:t>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15167" y="5029200"/>
            <a:ext cx="2606913" cy="157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Aryon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R.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Jeronymo</a:t>
            </a:r>
            <a:endParaRPr lang="en-US" sz="1800" dirty="0">
              <a:solidFill>
                <a:srgbClr val="FFFFFF"/>
              </a:solidFill>
              <a:latin typeface="Montserrat" panose="00000500000000000000" pitchFamily="2" charset="0"/>
            </a:endParaRPr>
          </a:p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Cássio R. Braga</a:t>
            </a:r>
          </a:p>
          <a:p>
            <a:pPr>
              <a:lnSpc>
                <a:spcPts val="2520"/>
              </a:lnSpc>
            </a:pP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Djeniffer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A. Vidal</a:t>
            </a:r>
          </a:p>
          <a:p>
            <a:pPr>
              <a:lnSpc>
                <a:spcPts val="2520"/>
              </a:lnSpc>
            </a:pP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Heder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L. Santos</a:t>
            </a:r>
          </a:p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Ismael de S. Moura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F6D72C8-9671-7101-10C9-7D00DAF7FECB}"/>
              </a:ext>
            </a:extLst>
          </p:cNvPr>
          <p:cNvCxnSpPr>
            <a:cxnSpLocks/>
          </p:cNvCxnSpPr>
          <p:nvPr/>
        </p:nvCxnSpPr>
        <p:spPr>
          <a:xfrm>
            <a:off x="838200" y="2133600"/>
            <a:ext cx="55769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1520" y="1131570"/>
            <a:ext cx="5080514" cy="1120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499"/>
              </a:lnSpc>
            </a:pPr>
            <a:r>
              <a:rPr lang="en-US" sz="8499" dirty="0" err="1">
                <a:solidFill>
                  <a:srgbClr val="FFFFFF">
                    <a:alpha val="37647"/>
                  </a:srgbClr>
                </a:solidFill>
                <a:latin typeface="Montserrat Semi-Bold"/>
              </a:rPr>
              <a:t>Rabello</a:t>
            </a:r>
            <a:endParaRPr lang="en-US" sz="8499" dirty="0">
              <a:solidFill>
                <a:srgbClr val="FFFFFF">
                  <a:alpha val="37647"/>
                </a:srgbClr>
              </a:solidFill>
              <a:latin typeface="Montserrat Semi-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81480" y="3390771"/>
            <a:ext cx="8390640" cy="2024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 i="1" dirty="0" err="1">
                <a:solidFill>
                  <a:srgbClr val="FFFF00"/>
                </a:solidFill>
                <a:latin typeface="Montserrat" panose="00000500000000000000" pitchFamily="2" charset="0"/>
              </a:rPr>
              <a:t>Não</a:t>
            </a:r>
            <a:r>
              <a:rPr lang="en-US" sz="5799" i="1" dirty="0">
                <a:solidFill>
                  <a:srgbClr val="FFFF00"/>
                </a:solidFill>
                <a:latin typeface="Montserrat" panose="00000500000000000000" pitchFamily="2" charset="0"/>
              </a:rPr>
              <a:t> </a:t>
            </a:r>
            <a:r>
              <a:rPr lang="en-US" sz="5799" i="1" dirty="0" err="1">
                <a:solidFill>
                  <a:srgbClr val="FFFF00"/>
                </a:solidFill>
                <a:latin typeface="Montserrat" panose="00000500000000000000" pitchFamily="2" charset="0"/>
              </a:rPr>
              <a:t>vendemos</a:t>
            </a:r>
            <a:r>
              <a:rPr lang="en-US" sz="5799" i="1" dirty="0">
                <a:solidFill>
                  <a:srgbClr val="FFFF00"/>
                </a:solidFill>
                <a:latin typeface="Montserrat" panose="00000500000000000000" pitchFamily="2" charset="0"/>
              </a:rPr>
              <a:t> </a:t>
            </a:r>
            <a:r>
              <a:rPr lang="en-US" sz="5799" i="1" dirty="0" err="1">
                <a:solidFill>
                  <a:srgbClr val="FFFF00"/>
                </a:solidFill>
                <a:latin typeface="Montserrat" panose="00000500000000000000" pitchFamily="2" charset="0"/>
              </a:rPr>
              <a:t>carros</a:t>
            </a:r>
            <a:r>
              <a:rPr lang="en-US" sz="5799" i="1" dirty="0">
                <a:solidFill>
                  <a:srgbClr val="FFFF00"/>
                </a:solidFill>
                <a:latin typeface="Montserrat" panose="00000500000000000000" pitchFamily="2" charset="0"/>
              </a:rPr>
              <a:t>,</a:t>
            </a:r>
          </a:p>
          <a:p>
            <a:pPr algn="ctr">
              <a:lnSpc>
                <a:spcPts val="8119"/>
              </a:lnSpc>
            </a:pPr>
            <a:r>
              <a:rPr lang="en-US" sz="5799" i="1" dirty="0">
                <a:solidFill>
                  <a:srgbClr val="FFFF00"/>
                </a:solidFill>
                <a:latin typeface="Montserrat" panose="00000500000000000000" pitchFamily="2" charset="0"/>
              </a:rPr>
              <a:t>e sim </a:t>
            </a:r>
            <a:r>
              <a:rPr lang="en-US" sz="5799" i="1" dirty="0" err="1">
                <a:solidFill>
                  <a:srgbClr val="FFFF00"/>
                </a:solidFill>
                <a:latin typeface="Montserrat" panose="00000500000000000000" pitchFamily="2" charset="0"/>
              </a:rPr>
              <a:t>experiências</a:t>
            </a:r>
            <a:r>
              <a:rPr lang="en-US" sz="5799" i="1" dirty="0">
                <a:solidFill>
                  <a:srgbClr val="FFFF00"/>
                </a:solidFill>
                <a:latin typeface="Montserrat" panose="00000500000000000000" pitchFamily="2" charset="0"/>
              </a:rPr>
              <a:t>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A77249EF-DCCF-4D87-1CEC-D7B9F1C5DDF9}"/>
              </a:ext>
            </a:extLst>
          </p:cNvPr>
          <p:cNvCxnSpPr>
            <a:cxnSpLocks/>
          </p:cNvCxnSpPr>
          <p:nvPr/>
        </p:nvCxnSpPr>
        <p:spPr>
          <a:xfrm>
            <a:off x="731520" y="2057400"/>
            <a:ext cx="55769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A9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2118" y="636270"/>
            <a:ext cx="3579882" cy="8540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 err="1">
                <a:solidFill>
                  <a:srgbClr val="000000"/>
                </a:solidFill>
                <a:latin typeface="Montserrat Semi-Bold"/>
              </a:rPr>
              <a:t>Sobre</a:t>
            </a:r>
            <a:r>
              <a:rPr lang="en-US" sz="5000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5000" dirty="0" err="1">
                <a:solidFill>
                  <a:srgbClr val="000000"/>
                </a:solidFill>
                <a:latin typeface="Montserrat Semi-Bold"/>
              </a:rPr>
              <a:t>nós</a:t>
            </a:r>
            <a:r>
              <a:rPr lang="en-US" sz="5000" dirty="0">
                <a:solidFill>
                  <a:srgbClr val="000000"/>
                </a:solidFill>
                <a:latin typeface="Montserrat Semi-Bold"/>
              </a:rPr>
              <a:t>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48922" y="2600531"/>
            <a:ext cx="5455756" cy="3406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95"/>
              </a:lnSpc>
            </a:pP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Somos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uma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empresa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focada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em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trazer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os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melhores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veículos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de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luxo</a:t>
            </a:r>
            <a:endParaRPr lang="en-US" sz="2282" dirty="0">
              <a:solidFill>
                <a:srgbClr val="000000"/>
              </a:solidFill>
              <a:latin typeface="Montserrat Semi-Bold"/>
            </a:endParaRPr>
          </a:p>
          <a:p>
            <a:pPr algn="just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que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existem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na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atualidade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.</a:t>
            </a:r>
          </a:p>
          <a:p>
            <a:pPr algn="just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Montserrat Semi-Bold"/>
            </a:endParaRPr>
          </a:p>
          <a:p>
            <a:pPr algn="just">
              <a:lnSpc>
                <a:spcPts val="3499"/>
              </a:lnSpc>
            </a:pP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Nosso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foco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é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garantir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que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nossos</a:t>
            </a:r>
            <a:endParaRPr lang="en-US" sz="2499" dirty="0">
              <a:solidFill>
                <a:srgbClr val="000000"/>
              </a:solidFill>
              <a:latin typeface="Montserrat Semi-Bold"/>
            </a:endParaRPr>
          </a:p>
          <a:p>
            <a:pPr algn="just">
              <a:lnSpc>
                <a:spcPts val="3499"/>
              </a:lnSpc>
            </a:pP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clientes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sempre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tenham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o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melhor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,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mais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potente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e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belo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veículo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9AF2D04-8111-161E-8AB9-E2F5B3C4875D}"/>
              </a:ext>
            </a:extLst>
          </p:cNvPr>
          <p:cNvSpPr txBox="1"/>
          <p:nvPr/>
        </p:nvSpPr>
        <p:spPr>
          <a:xfrm rot="16200000">
            <a:off x="6155270" y="3293530"/>
            <a:ext cx="6305502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99"/>
              </a:lnSpc>
            </a:pPr>
            <a:r>
              <a:rPr lang="en-US" sz="8499" dirty="0">
                <a:solidFill>
                  <a:srgbClr val="201F1F">
                    <a:alpha val="28627"/>
                  </a:srgbClr>
                </a:solidFill>
                <a:latin typeface="Montserrat Semi-Bold"/>
              </a:rPr>
              <a:t>R a b e l </a:t>
            </a:r>
            <a:r>
              <a:rPr lang="en-US" sz="8499" dirty="0" err="1">
                <a:solidFill>
                  <a:srgbClr val="201F1F">
                    <a:alpha val="28627"/>
                  </a:srgbClr>
                </a:solidFill>
                <a:latin typeface="Montserrat Semi-Bold"/>
              </a:rPr>
              <a:t>l</a:t>
            </a:r>
            <a:r>
              <a:rPr lang="en-US" sz="8499" dirty="0">
                <a:solidFill>
                  <a:srgbClr val="201F1F">
                    <a:alpha val="28627"/>
                  </a:srgbClr>
                </a:solidFill>
                <a:latin typeface="Montserrat Semi-Bold"/>
              </a:rPr>
              <a:t> 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A9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2118" y="636270"/>
            <a:ext cx="5027682" cy="8317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-Bold"/>
                <a:ea typeface="+mn-ea"/>
                <a:cs typeface="+mn-cs"/>
              </a:rPr>
              <a:t>Integrantes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-Bold"/>
                <a:ea typeface="+mn-ea"/>
                <a:cs typeface="+mn-cs"/>
              </a:rPr>
              <a:t>: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9AF2D04-8111-161E-8AB9-E2F5B3C4875D}"/>
              </a:ext>
            </a:extLst>
          </p:cNvPr>
          <p:cNvSpPr txBox="1"/>
          <p:nvPr/>
        </p:nvSpPr>
        <p:spPr>
          <a:xfrm rot="16200000">
            <a:off x="6155270" y="3293530"/>
            <a:ext cx="6305502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499" b="0" i="0" u="none" strike="noStrike" kern="1200" cap="none" spc="0" normalizeH="0" baseline="0" noProof="0" dirty="0">
                <a:ln>
                  <a:noFill/>
                </a:ln>
                <a:solidFill>
                  <a:srgbClr val="201F1F">
                    <a:alpha val="28627"/>
                  </a:srgbClr>
                </a:solidFill>
                <a:effectLst/>
                <a:uLnTx/>
                <a:uFillTx/>
                <a:latin typeface="Montserrat Semi-Bold"/>
                <a:ea typeface="+mn-ea"/>
                <a:cs typeface="+mn-cs"/>
              </a:rPr>
              <a:t>R a b e l </a:t>
            </a:r>
            <a:r>
              <a:rPr kumimoji="0" lang="en-US" sz="8499" b="0" i="0" u="none" strike="noStrike" kern="1200" cap="none" spc="0" normalizeH="0" baseline="0" noProof="0" dirty="0" err="1">
                <a:ln>
                  <a:noFill/>
                </a:ln>
                <a:solidFill>
                  <a:srgbClr val="201F1F">
                    <a:alpha val="28627"/>
                  </a:srgbClr>
                </a:solidFill>
                <a:effectLst/>
                <a:uLnTx/>
                <a:uFillTx/>
                <a:latin typeface="Montserrat Semi-Bold"/>
                <a:ea typeface="+mn-ea"/>
                <a:cs typeface="+mn-cs"/>
              </a:rPr>
              <a:t>l</a:t>
            </a:r>
            <a:r>
              <a:rPr kumimoji="0" lang="en-US" sz="8499" b="0" i="0" u="none" strike="noStrike" kern="1200" cap="none" spc="0" normalizeH="0" baseline="0" noProof="0" dirty="0">
                <a:ln>
                  <a:noFill/>
                </a:ln>
                <a:solidFill>
                  <a:srgbClr val="201F1F">
                    <a:alpha val="28627"/>
                  </a:srgbClr>
                </a:solidFill>
                <a:effectLst/>
                <a:uLnTx/>
                <a:uFillTx/>
                <a:latin typeface="Montserrat Semi-Bold"/>
                <a:ea typeface="+mn-ea"/>
                <a:cs typeface="+mn-cs"/>
              </a:rPr>
              <a:t> 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B17887-7029-85F0-B01F-F5A2FB6363F5}"/>
              </a:ext>
            </a:extLst>
          </p:cNvPr>
          <p:cNvSpPr txBox="1"/>
          <p:nvPr/>
        </p:nvSpPr>
        <p:spPr>
          <a:xfrm>
            <a:off x="3124200" y="2438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" panose="00000500000000000000" pitchFamily="2" charset="0"/>
              </a:rPr>
              <a:t>Presidente: Ismael do S. Moura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C9317AE-7EF4-F050-7FB6-261F6B84855D}"/>
              </a:ext>
            </a:extLst>
          </p:cNvPr>
          <p:cNvSpPr txBox="1"/>
          <p:nvPr/>
        </p:nvSpPr>
        <p:spPr>
          <a:xfrm>
            <a:off x="3124200" y="3146029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" panose="00000500000000000000" pitchFamily="2" charset="0"/>
              </a:rPr>
              <a:t>*******: </a:t>
            </a:r>
            <a:r>
              <a:rPr lang="pt-BR" dirty="0" err="1">
                <a:latin typeface="Montserrat" panose="00000500000000000000" pitchFamily="2" charset="0"/>
              </a:rPr>
              <a:t>Aryon</a:t>
            </a:r>
            <a:r>
              <a:rPr lang="pt-BR" dirty="0">
                <a:latin typeface="Montserrat" panose="00000500000000000000" pitchFamily="2" charset="0"/>
              </a:rPr>
              <a:t> R </a:t>
            </a:r>
            <a:r>
              <a:rPr lang="pt-BR" dirty="0" err="1">
                <a:latin typeface="Montserrat" panose="00000500000000000000" pitchFamily="2" charset="0"/>
              </a:rPr>
              <a:t>Jeronymo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8C5049-C034-7958-BE0D-DDB740822CC8}"/>
              </a:ext>
            </a:extLst>
          </p:cNvPr>
          <p:cNvSpPr txBox="1"/>
          <p:nvPr/>
        </p:nvSpPr>
        <p:spPr>
          <a:xfrm>
            <a:off x="3124200" y="385365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" panose="00000500000000000000" pitchFamily="2" charset="0"/>
              </a:rPr>
              <a:t>********: Cássio R Braga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5DEE170-9C33-0A96-48A5-BCC00F56EC94}"/>
              </a:ext>
            </a:extLst>
          </p:cNvPr>
          <p:cNvSpPr txBox="1"/>
          <p:nvPr/>
        </p:nvSpPr>
        <p:spPr>
          <a:xfrm>
            <a:off x="3095625" y="456531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" panose="00000500000000000000" pitchFamily="2" charset="0"/>
              </a:rPr>
              <a:t>********: </a:t>
            </a:r>
            <a:r>
              <a:rPr lang="pt-BR" dirty="0" err="1">
                <a:latin typeface="Montserrat" panose="00000500000000000000" pitchFamily="2" charset="0"/>
              </a:rPr>
              <a:t>Djeniffer</a:t>
            </a:r>
            <a:r>
              <a:rPr lang="pt-BR" dirty="0">
                <a:latin typeface="Montserrat" panose="00000500000000000000" pitchFamily="2" charset="0"/>
              </a:rPr>
              <a:t> A. Vidal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21384FE-AB99-B789-9458-E7F38A8C1822}"/>
              </a:ext>
            </a:extLst>
          </p:cNvPr>
          <p:cNvSpPr txBox="1"/>
          <p:nvPr/>
        </p:nvSpPr>
        <p:spPr>
          <a:xfrm>
            <a:off x="3124200" y="520996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" panose="00000500000000000000" pitchFamily="2" charset="0"/>
              </a:rPr>
              <a:t>********: </a:t>
            </a:r>
            <a:r>
              <a:rPr lang="pt-BR" dirty="0" err="1">
                <a:latin typeface="Montserrat" panose="00000500000000000000" pitchFamily="2" charset="0"/>
              </a:rPr>
              <a:t>Heder</a:t>
            </a:r>
            <a:r>
              <a:rPr lang="pt-BR" dirty="0">
                <a:latin typeface="Montserrat" panose="00000500000000000000" pitchFamily="2" charset="0"/>
              </a:rPr>
              <a:t> L. Santos</a:t>
            </a:r>
          </a:p>
        </p:txBody>
      </p:sp>
    </p:spTree>
    <p:extLst>
      <p:ext uri="{BB962C8B-B14F-4D97-AF65-F5344CB8AC3E}">
        <p14:creationId xmlns:p14="http://schemas.microsoft.com/office/powerpoint/2010/main" val="2005441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41596" y="2069147"/>
            <a:ext cx="3113728" cy="158845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143000" y="626745"/>
            <a:ext cx="6166940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dirty="0" err="1">
                <a:solidFill>
                  <a:srgbClr val="FFFFFF"/>
                </a:solidFill>
                <a:latin typeface="Montserrat Semi-Bold"/>
              </a:rPr>
              <a:t>Nosso</a:t>
            </a:r>
            <a:r>
              <a:rPr lang="en-US" sz="5000" dirty="0">
                <a:solidFill>
                  <a:srgbClr val="FFFFFF"/>
                </a:solidFill>
                <a:latin typeface="Montserrat Semi-Bold"/>
              </a:rPr>
              <a:t> </a:t>
            </a:r>
            <a:r>
              <a:rPr lang="en-US" sz="5000" dirty="0" err="1">
                <a:solidFill>
                  <a:srgbClr val="FFFFFF"/>
                </a:solidFill>
                <a:latin typeface="Montserrat Semi-Bold"/>
              </a:rPr>
              <a:t>catálogo</a:t>
            </a:r>
            <a:r>
              <a:rPr lang="en-US" sz="5000" dirty="0">
                <a:solidFill>
                  <a:srgbClr val="FFFFFF"/>
                </a:solidFill>
                <a:latin typeface="Montserrat Semi-Bold"/>
              </a:rPr>
              <a:t>:</a:t>
            </a:r>
          </a:p>
        </p:txBody>
      </p:sp>
      <p:sp>
        <p:nvSpPr>
          <p:cNvPr id="11" name="TextBox 11"/>
          <p:cNvSpPr txBox="1"/>
          <p:nvPr/>
        </p:nvSpPr>
        <p:spPr>
          <a:xfrm rot="16200000">
            <a:off x="6248728" y="3374264"/>
            <a:ext cx="6098178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99"/>
              </a:lnSpc>
            </a:pPr>
            <a:r>
              <a:rPr lang="en-US" sz="8499" dirty="0">
                <a:solidFill>
                  <a:srgbClr val="FFFFFF">
                    <a:alpha val="8627"/>
                  </a:srgbClr>
                </a:solidFill>
                <a:latin typeface="Montserrat Semi-Bold"/>
              </a:rPr>
              <a:t>R a b e l </a:t>
            </a:r>
            <a:r>
              <a:rPr lang="en-US" sz="8499" dirty="0" err="1">
                <a:solidFill>
                  <a:srgbClr val="FFFFFF">
                    <a:alpha val="8627"/>
                  </a:srgbClr>
                </a:solidFill>
                <a:latin typeface="Montserrat Semi-Bold"/>
              </a:rPr>
              <a:t>l</a:t>
            </a:r>
            <a:r>
              <a:rPr lang="en-US" sz="8499" dirty="0">
                <a:solidFill>
                  <a:srgbClr val="FFFFFF">
                    <a:alpha val="8627"/>
                  </a:srgbClr>
                </a:solidFill>
                <a:latin typeface="Montserrat Semi-Bold"/>
              </a:rPr>
              <a:t> o</a:t>
            </a:r>
          </a:p>
        </p:txBody>
      </p:sp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0570151F-3410-A809-C4E5-53203BAB7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2436467" cy="2441013"/>
          </a:xfrm>
          <a:prstGeom prst="rect">
            <a:avLst/>
          </a:prstGeom>
        </p:spPr>
      </p:pic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C7F89AD0-6B42-B24B-8522-44F6B48D64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92" y="4381500"/>
            <a:ext cx="1756282" cy="2362200"/>
          </a:xfrm>
          <a:prstGeom prst="rect">
            <a:avLst/>
          </a:prstGeom>
        </p:spPr>
      </p:pic>
      <p:pic>
        <p:nvPicPr>
          <p:cNvPr id="19" name="Imagem 18" descr="Logotipo&#10;&#10;Descrição gerada automaticamente">
            <a:extLst>
              <a:ext uri="{FF2B5EF4-FFF2-40B4-BE49-F238E27FC236}">
                <a16:creationId xmlns:a16="http://schemas.microsoft.com/office/drawing/2014/main" id="{9AB437CF-4FE1-EA03-C239-6DAFF6BF1F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414343"/>
            <a:ext cx="1762877" cy="22741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A9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uma cidade&#10;&#10;Descrição gerada automaticamente com confiança baixa">
            <a:extLst>
              <a:ext uri="{FF2B5EF4-FFF2-40B4-BE49-F238E27FC236}">
                <a16:creationId xmlns:a16="http://schemas.microsoft.com/office/drawing/2014/main" id="{4C050F41-0DCB-C9A8-8F62-70F948398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381000" y="1905000"/>
            <a:ext cx="8179443" cy="3447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pt-BR" sz="3200" b="1" i="1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UM AGRADECIMENTO A TODOS OS PARCEIROS E COLABORADORES QUE FIZERAM PARTE DESSE PROJETO...</a:t>
            </a:r>
          </a:p>
          <a:p>
            <a:pPr algn="ctr"/>
            <a:endParaRPr lang="pt-BR" sz="320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ctr"/>
            <a:r>
              <a:rPr lang="pt-BR" sz="3200" b="1" i="1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E UM AGRADECIMENTO ESPECIAL Á VOCÊ, QUE ACOMPANHOU A NOSSA APRESENTAÇÃO.</a:t>
            </a:r>
            <a:endParaRPr lang="pt-BR" sz="3200" b="1" i="1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3" name="TextBox 3"/>
          <p:cNvSpPr txBox="1"/>
          <p:nvPr/>
        </p:nvSpPr>
        <p:spPr>
          <a:xfrm rot="16200000">
            <a:off x="6155270" y="3293530"/>
            <a:ext cx="6305502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99"/>
              </a:lnSpc>
            </a:pPr>
            <a:r>
              <a:rPr lang="en-US" sz="8499" dirty="0">
                <a:solidFill>
                  <a:srgbClr val="FF0000">
                    <a:alpha val="28627"/>
                  </a:srgbClr>
                </a:solidFill>
                <a:latin typeface="Montserrat Semi-Bold"/>
              </a:rPr>
              <a:t>R a b e l </a:t>
            </a:r>
            <a:r>
              <a:rPr lang="en-US" sz="8499" dirty="0" err="1">
                <a:solidFill>
                  <a:srgbClr val="FF0000">
                    <a:alpha val="28627"/>
                  </a:srgbClr>
                </a:solidFill>
                <a:latin typeface="Montserrat Semi-Bold"/>
              </a:rPr>
              <a:t>l</a:t>
            </a:r>
            <a:r>
              <a:rPr lang="en-US" sz="8499" dirty="0">
                <a:solidFill>
                  <a:srgbClr val="FF0000">
                    <a:alpha val="28627"/>
                  </a:srgbClr>
                </a:solidFill>
                <a:latin typeface="Montserrat Semi-Bold"/>
              </a:rPr>
              <a:t> 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155</Words>
  <Application>Microsoft Office PowerPoint</Application>
  <PresentationFormat>Personalizar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Calibri</vt:lpstr>
      <vt:lpstr>Arial</vt:lpstr>
      <vt:lpstr>Montserrat Semi-Bold</vt:lpstr>
      <vt:lpstr>Montserrat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Rabello</dc:title>
  <dc:creator>CASSIO RODRIGUES BRAGA</dc:creator>
  <cp:lastModifiedBy>CASSIO RODRIGUES BRAGA</cp:lastModifiedBy>
  <cp:revision>7</cp:revision>
  <dcterms:created xsi:type="dcterms:W3CDTF">2006-08-16T00:00:00Z</dcterms:created>
  <dcterms:modified xsi:type="dcterms:W3CDTF">2022-05-11T16:31:13Z</dcterms:modified>
  <dc:identifier>DAFAVwu49y0</dc:identifier>
</cp:coreProperties>
</file>