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9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520" y="1631032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520" y="1131570"/>
            <a:ext cx="5080514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99"/>
              </a:lnSpc>
            </a:pPr>
            <a:r>
              <a:rPr lang="en-US" sz="8499" dirty="0" err="1">
                <a:solidFill>
                  <a:srgbClr val="FFFFFF">
                    <a:alpha val="37647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>
                  <a:alpha val="37647"/>
                </a:srgbClr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1480" y="3390771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Não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vendemos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carros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dirty="0">
                <a:solidFill>
                  <a:srgbClr val="FFFFFF"/>
                </a:solidFill>
                <a:latin typeface="Montserrat"/>
              </a:rPr>
              <a:t>e sim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experiências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66324" y="3615468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14649" y="3182938"/>
            <a:ext cx="4324302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201F1F">
                    <a:alpha val="11765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201F1F">
                  <a:alpha val="11765"/>
                </a:srgbClr>
              </a:solidFill>
              <a:latin typeface="Montserrat Semi-Bold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0878" b="20878"/>
          <a:stretch>
            <a:fillRect/>
          </a:stretch>
        </p:blipFill>
        <p:spPr>
          <a:xfrm>
            <a:off x="691485" y="5033869"/>
            <a:ext cx="1995735" cy="1549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94055" y="5221902"/>
            <a:ext cx="2397557" cy="122310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7308" y="2424024"/>
            <a:ext cx="1742838" cy="17506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3076" t="2327" b="2327"/>
          <a:stretch>
            <a:fillRect/>
          </a:stretch>
        </p:blipFill>
        <p:spPr>
          <a:xfrm>
            <a:off x="7036957" y="2477545"/>
            <a:ext cx="1406479" cy="169709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31520" y="636270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08681" y="1963195"/>
            <a:ext cx="1406478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Ferrari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1485" y="1836589"/>
            <a:ext cx="2432715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Alfa Romeo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08681" y="4587391"/>
            <a:ext cx="17158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Bugatti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0369" y="4488477"/>
            <a:ext cx="159796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Porsche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4649" y="3431204"/>
            <a:ext cx="4324302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>
                  <a:alpha val="8627"/>
                </a:srgbClr>
              </a:solidFill>
              <a:latin typeface="Montserrat Semi-Bold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7078" y="23622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UM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1520" y="708026"/>
            <a:ext cx="4324302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201F1F">
                  <a:alpha val="28627"/>
                </a:srgbClr>
              </a:solidFill>
              <a:latin typeface="Montserrat Semi-Bold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</Words>
  <Application>Microsoft Office PowerPoint</Application>
  <PresentationFormat>Personalizar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Montserrat Semi-Bold</vt:lpstr>
      <vt:lpstr>Montserrat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3</cp:revision>
  <dcterms:created xsi:type="dcterms:W3CDTF">2006-08-16T00:00:00Z</dcterms:created>
  <dcterms:modified xsi:type="dcterms:W3CDTF">2022-05-11T01:01:46Z</dcterms:modified>
  <dc:identifier>DAFAVwu49y0</dc:identifier>
</cp:coreProperties>
</file>