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5" r:id="rId11"/>
    <p:sldId id="264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15BD3-4874-41C1-869E-98E16BA25B09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F737-6E39-4F76-9D03-61E22B27F32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0669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0F737-6E39-4F76-9D03-61E22B27F32A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778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197D-DA96-4924-A224-7B4BCE33F1DA}" type="datetime1">
              <a:rPr lang="it-CH" smtClean="0"/>
              <a:t>13.01.2021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16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C2E6-0A85-40C9-8597-AEA31FD25C31}" type="datetime1">
              <a:rPr lang="it-CH" smtClean="0"/>
              <a:t>13.01.2021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115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CB4-CEF7-4B13-83A6-055AF524DFD1}" type="datetime1">
              <a:rPr lang="it-CH" smtClean="0"/>
              <a:t>13.01.2021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02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C8A-E092-4152-BA59-222957E4E888}" type="datetime1">
              <a:rPr lang="it-CH" smtClean="0"/>
              <a:t>13.01.2021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0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3B4-2130-4011-89F6-B96CC8D58FC2}" type="datetime1">
              <a:rPr lang="it-CH" smtClean="0"/>
              <a:t>13.01.2021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91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88EE-A663-4980-B512-F6EFBFAE4DA9}" type="datetime1">
              <a:rPr lang="it-CH" smtClean="0"/>
              <a:t>13.01.2021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0355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2692-F810-40F7-9D31-3BF2A06179BA}" type="datetime1">
              <a:rPr lang="it-CH" smtClean="0"/>
              <a:t>13.01.2021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93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F9-8FCB-4BEB-BD31-CE41DE99A1F9}" type="datetime1">
              <a:rPr lang="it-CH" smtClean="0"/>
              <a:t>13.01.2021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229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584F-AF3D-4B5C-9E66-F89F27E7C3BF}" type="datetime1">
              <a:rPr lang="it-CH" smtClean="0"/>
              <a:t>13.01.2021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754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C34B-04D0-4A04-B63F-73E54E98F9CA}" type="datetime1">
              <a:rPr lang="it-CH" smtClean="0"/>
              <a:t>13.01.2021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56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8647-3C35-4858-8CCB-70BA363D9DC6}" type="datetime1">
              <a:rPr lang="it-CH" smtClean="0"/>
              <a:t>13.01.2021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713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2EE8-57C5-4820-ABEC-AB826FE93492}" type="datetime1">
              <a:rPr lang="it-CH" smtClean="0"/>
              <a:t>13.01.2021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E399-A79D-4237-B1A5-C2D153E23C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59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Net Scanner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Ismael Trentin - I3AC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152735-2681-4557-998F-8B4486DC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0246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12315-EF8E-47FB-B214-5B234D0B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CH" dirty="0"/>
              <a:t>GUI</a:t>
            </a:r>
            <a:endParaRPr lang="it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3AB564-EC42-4C7B-BC91-5AA9824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10</a:t>
            </a:fld>
            <a:endParaRPr lang="it-CH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A32E4D0-4120-4F61-ADF5-16D1F145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React</a:t>
            </a:r>
            <a:endParaRPr lang="it-CH" dirty="0"/>
          </a:p>
          <a:p>
            <a:r>
              <a:rPr lang="it-CH" dirty="0"/>
              <a:t>HTML e CSS</a:t>
            </a:r>
          </a:p>
          <a:p>
            <a:r>
              <a:rPr lang="it-CH" dirty="0" err="1"/>
              <a:t>React</a:t>
            </a:r>
            <a:r>
              <a:rPr lang="it-CH" dirty="0"/>
              <a:t>-Router</a:t>
            </a:r>
          </a:p>
          <a:p>
            <a:r>
              <a:rPr lang="it-CH" dirty="0"/>
              <a:t>Electron</a:t>
            </a:r>
          </a:p>
        </p:txBody>
      </p:sp>
    </p:spTree>
    <p:extLst>
      <p:ext uri="{BB962C8B-B14F-4D97-AF65-F5344CB8AC3E}">
        <p14:creationId xmlns:p14="http://schemas.microsoft.com/office/powerpoint/2010/main" val="30875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F93D2-A5B1-45BB-82DC-70029160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Form </a:t>
            </a:r>
            <a:r>
              <a:rPr lang="it-CH" dirty="0">
                <a:solidFill>
                  <a:schemeClr val="bg1">
                    <a:lumMod val="65000"/>
                  </a:schemeClr>
                </a:solidFill>
              </a:rPr>
              <a:t>| GUI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DA56F-DDF1-41BB-8CBF-58A7B86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11</a:t>
            </a:fld>
            <a:endParaRPr lang="it-CH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796B97A-5C01-4906-8B7D-EFDD9F08AC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15" y="1395401"/>
            <a:ext cx="5348970" cy="49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2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F93D2-A5B1-45BB-82DC-70029160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Field </a:t>
            </a:r>
            <a:r>
              <a:rPr lang="it-CH" dirty="0">
                <a:solidFill>
                  <a:schemeClr val="bg1">
                    <a:lumMod val="65000"/>
                  </a:schemeClr>
                </a:solidFill>
              </a:rPr>
              <a:t>| GUI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DA56F-DDF1-41BB-8CBF-58A7B86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12</a:t>
            </a:fld>
            <a:endParaRPr lang="it-CH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DD61D1D-0EE0-4813-8B55-FFC2AE1A97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65" y="1394854"/>
            <a:ext cx="7699871" cy="4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7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281CF-8F6A-4041-841E-85EC4B29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55C48-B58D-4C8D-BF0F-6C27B8D7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Definire range di IP – </a:t>
            </a:r>
            <a:r>
              <a:rPr lang="it-CH" dirty="0">
                <a:solidFill>
                  <a:schemeClr val="accent6"/>
                </a:solidFill>
              </a:rPr>
              <a:t>PASSATO</a:t>
            </a:r>
          </a:p>
          <a:p>
            <a:r>
              <a:rPr lang="it-CH" dirty="0"/>
              <a:t>Definire range di porte – </a:t>
            </a:r>
            <a:r>
              <a:rPr lang="it-CH" dirty="0">
                <a:solidFill>
                  <a:schemeClr val="accent6"/>
                </a:solidFill>
              </a:rPr>
              <a:t>PASSATO</a:t>
            </a:r>
          </a:p>
          <a:p>
            <a:r>
              <a:rPr lang="it-CH" dirty="0"/>
              <a:t>Definire opzioni report – </a:t>
            </a:r>
            <a:r>
              <a:rPr lang="it-CH" dirty="0">
                <a:solidFill>
                  <a:srgbClr val="FF0000"/>
                </a:solidFill>
              </a:rPr>
              <a:t>FALLITO</a:t>
            </a:r>
          </a:p>
          <a:p>
            <a:r>
              <a:rPr lang="it-CH" dirty="0"/>
              <a:t>Generazione report – </a:t>
            </a:r>
            <a:r>
              <a:rPr lang="it-CH" dirty="0">
                <a:solidFill>
                  <a:schemeClr val="accent6"/>
                </a:solidFill>
              </a:rPr>
              <a:t>PASSATO</a:t>
            </a:r>
          </a:p>
          <a:p>
            <a:r>
              <a:rPr lang="it-CH" dirty="0"/>
              <a:t>Scoperta macchine nella rete – </a:t>
            </a:r>
            <a:r>
              <a:rPr lang="it-CH" dirty="0">
                <a:solidFill>
                  <a:schemeClr val="accent6"/>
                </a:solidFill>
              </a:rPr>
              <a:t>PASSATO</a:t>
            </a:r>
          </a:p>
          <a:p>
            <a:r>
              <a:rPr lang="it-CH" dirty="0"/>
              <a:t>Scoperta porta aperte – </a:t>
            </a:r>
            <a:r>
              <a:rPr lang="it-CH" dirty="0">
                <a:solidFill>
                  <a:srgbClr val="FF0000"/>
                </a:solidFill>
              </a:rPr>
              <a:t>FALLITO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A3E341-8589-4F66-871D-0B9A8493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695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0D613-1652-4FFE-8AA7-41C24D3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Mancanze /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42C95-E296-4D31-931E-2C6C2051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Definire opzioni report</a:t>
            </a:r>
          </a:p>
          <a:p>
            <a:r>
              <a:rPr lang="it-CH" dirty="0"/>
              <a:t>Scoperta porta aperte</a:t>
            </a:r>
          </a:p>
          <a:p>
            <a:r>
              <a:rPr lang="it-CH" dirty="0"/>
              <a:t>Bug GUI</a:t>
            </a:r>
          </a:p>
          <a:p>
            <a:r>
              <a:rPr lang="it-CH" dirty="0"/>
              <a:t>Errori input</a:t>
            </a:r>
          </a:p>
          <a:p>
            <a:r>
              <a:rPr lang="it-CH" dirty="0"/>
              <a:t>Esportazione JSON</a:t>
            </a:r>
          </a:p>
          <a:p>
            <a:r>
              <a:rPr lang="it-CH" dirty="0"/>
              <a:t>Multi-</a:t>
            </a:r>
            <a:r>
              <a:rPr lang="it-CH" dirty="0" err="1"/>
              <a:t>thread</a:t>
            </a: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F02892-FA66-403B-A1DD-1DBF3731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772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5E0FD-F1BD-4D41-8C36-88C16C14A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1313"/>
            <a:ext cx="9144000" cy="935375"/>
          </a:xfrm>
        </p:spPr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4BDF6E-0676-43CF-ACAF-2FD24A5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732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Descrizione del progetto</a:t>
            </a:r>
          </a:p>
          <a:p>
            <a:r>
              <a:rPr lang="it-CH" dirty="0"/>
              <a:t>Pianificazione</a:t>
            </a:r>
          </a:p>
          <a:p>
            <a:r>
              <a:rPr lang="it-CH" dirty="0"/>
              <a:t>Progettazione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GUI</a:t>
            </a:r>
          </a:p>
          <a:p>
            <a:r>
              <a:rPr lang="it-CH" dirty="0"/>
              <a:t>Testing</a:t>
            </a:r>
          </a:p>
          <a:p>
            <a:r>
              <a:rPr lang="it-CH" dirty="0"/>
              <a:t>Mancanze / Sviluppi futuri</a:t>
            </a:r>
          </a:p>
          <a:p>
            <a:r>
              <a:rPr lang="it-CH" dirty="0"/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1A8DC8-D5DC-49FE-849C-6BAE317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682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88854-54C7-46A2-A888-3B3A3F29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Informazioni sul progetto</a:t>
            </a:r>
            <a:endParaRPr lang="it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DD1AE-2D27-4856-B3AB-00748A1A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Ismael Trentin</a:t>
            </a:r>
          </a:p>
          <a:p>
            <a:r>
              <a:rPr lang="it-CH" dirty="0"/>
              <a:t>03/09/2020 – 17/12/2020</a:t>
            </a:r>
          </a:p>
          <a:p>
            <a:r>
              <a:rPr lang="it-CH" dirty="0"/>
              <a:t>Net Scanner</a:t>
            </a:r>
          </a:p>
          <a:p>
            <a:r>
              <a:rPr lang="it-CH" dirty="0"/>
              <a:t>Applicativo net-port scanner</a:t>
            </a:r>
          </a:p>
          <a:p>
            <a:r>
              <a:rPr lang="it-CH" dirty="0"/>
              <a:t>Facile e veloce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680BD1-32A6-42D0-A176-10FAF5DB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3215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CD3D2-915C-426B-96C2-BA6641E4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 </a:t>
            </a:r>
            <a:r>
              <a:rPr lang="it-CH" dirty="0">
                <a:solidFill>
                  <a:schemeClr val="bg1">
                    <a:lumMod val="65000"/>
                  </a:schemeClr>
                </a:solidFill>
              </a:rPr>
              <a:t>| Informazioni sul progetto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9EE48F-232D-479A-B73A-155D9429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Informazioni sulla rete</a:t>
            </a:r>
          </a:p>
          <a:p>
            <a:r>
              <a:rPr lang="it-CH" dirty="0"/>
              <a:t>Stato macchine</a:t>
            </a:r>
          </a:p>
          <a:p>
            <a:r>
              <a:rPr lang="it-CH" dirty="0"/>
              <a:t>Report finale</a:t>
            </a:r>
          </a:p>
          <a:p>
            <a:r>
              <a:rPr lang="it-CH" dirty="0"/>
              <a:t>Parametrizzato</a:t>
            </a:r>
          </a:p>
          <a:p>
            <a:r>
              <a:rPr lang="it-CH" dirty="0"/>
              <a:t>GUI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D8CEE-6C8B-47CB-8B5F-0250A7E2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32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56A3B-45BB-406B-9A01-B3CE99D7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DCAA36-C294-4097-8219-677C4260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6 fasi + documentazione</a:t>
            </a:r>
          </a:p>
          <a:p>
            <a:r>
              <a:rPr lang="it-CH" dirty="0"/>
              <a:t>Analisi</a:t>
            </a:r>
          </a:p>
          <a:p>
            <a:r>
              <a:rPr lang="it-CH" dirty="0"/>
              <a:t>Design</a:t>
            </a:r>
          </a:p>
          <a:p>
            <a:r>
              <a:rPr lang="it-CH" dirty="0"/>
              <a:t>Informazioni</a:t>
            </a:r>
          </a:p>
          <a:p>
            <a:r>
              <a:rPr lang="it-CH" dirty="0"/>
              <a:t>Setup spazio di lavoro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Testing</a:t>
            </a:r>
          </a:p>
          <a:p>
            <a:pPr marL="0" indent="0">
              <a:buNone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ADFA38-BC15-4A36-A6D6-7239A73F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0585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610BC-3DA3-4ACC-9C1C-6BF23424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641C2D-6A63-41F9-92D4-832DA07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6</a:t>
            </a:fld>
            <a:endParaRPr lang="it-CH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CF84EE-D007-44B9-BF4C-19068A8D86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68" y="1388733"/>
            <a:ext cx="7428065" cy="4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2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9952F-7456-4FAF-B48F-220947C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FE605-96DA-40AC-B044-F88B8E9F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Typescript</a:t>
            </a:r>
            <a:endParaRPr lang="it-CH" dirty="0"/>
          </a:p>
          <a:p>
            <a:r>
              <a:rPr lang="it-CH" dirty="0"/>
              <a:t>Node.JS</a:t>
            </a:r>
          </a:p>
          <a:p>
            <a:r>
              <a:rPr lang="it-CH" dirty="0" err="1"/>
              <a:t>React</a:t>
            </a:r>
            <a:endParaRPr lang="it-CH" dirty="0"/>
          </a:p>
          <a:p>
            <a:r>
              <a:rPr lang="it-CH" dirty="0"/>
              <a:t>Electron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A6EEBD-CA53-40F8-A068-BD09CC4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674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6D3A8-14BA-461D-94CA-C5003216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416742-05A7-41AB-AE51-80FACB5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8</a:t>
            </a:fld>
            <a:endParaRPr lang="it-CH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2D5CE57-FD6C-45A6-8F2B-4F740314E6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58"/>
          <a:stretch/>
        </p:blipFill>
        <p:spPr>
          <a:xfrm>
            <a:off x="875610" y="2673823"/>
            <a:ext cx="10440780" cy="15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12315-EF8E-47FB-B214-5B234D0B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CH" dirty="0"/>
              <a:t>Funzionalità </a:t>
            </a:r>
            <a:r>
              <a:rPr lang="it-CH" dirty="0">
                <a:solidFill>
                  <a:schemeClr val="bg1">
                    <a:lumMod val="65000"/>
                  </a:schemeClr>
                </a:solidFill>
              </a:rPr>
              <a:t>|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3AB564-EC42-4C7B-BC91-5AA9824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E399-A79D-4237-B1A5-C2D153E23CDB}" type="slidenum">
              <a:rPr lang="it-CH" smtClean="0"/>
              <a:t>9</a:t>
            </a:fld>
            <a:endParaRPr lang="it-CH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A32E4D0-4120-4F61-ADF5-16D1F145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node-ping</a:t>
            </a:r>
            <a:endParaRPr lang="it-CH" dirty="0"/>
          </a:p>
          <a:p>
            <a:r>
              <a:rPr lang="it-CH" dirty="0" err="1"/>
              <a:t>is</a:t>
            </a:r>
            <a:r>
              <a:rPr lang="it-CH" dirty="0"/>
              <a:t>-port-</a:t>
            </a:r>
            <a:r>
              <a:rPr lang="it-CH" dirty="0" err="1"/>
              <a:t>reachable</a:t>
            </a:r>
            <a:endParaRPr lang="it-CH" dirty="0"/>
          </a:p>
          <a:p>
            <a:pPr lvl="1"/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definitions</a:t>
            </a:r>
            <a:endParaRPr lang="it-CH" dirty="0"/>
          </a:p>
          <a:p>
            <a:r>
              <a:rPr lang="it-CH" dirty="0"/>
              <a:t>Fs</a:t>
            </a:r>
          </a:p>
          <a:p>
            <a:r>
              <a:rPr lang="it-CH" dirty="0"/>
              <a:t>JS </a:t>
            </a:r>
            <a:r>
              <a:rPr lang="it-CH" dirty="0" err="1"/>
              <a:t>Promises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7148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163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Net Scanner</vt:lpstr>
      <vt:lpstr>Indice</vt:lpstr>
      <vt:lpstr>Informazioni sul progetto</vt:lpstr>
      <vt:lpstr>Requisiti | Informazioni sul progetto</vt:lpstr>
      <vt:lpstr>Pianificazione </vt:lpstr>
      <vt:lpstr>Progettazione</vt:lpstr>
      <vt:lpstr>Implementazione</vt:lpstr>
      <vt:lpstr>Implementazione</vt:lpstr>
      <vt:lpstr>Funzionalità | Implementazione</vt:lpstr>
      <vt:lpstr>GUI</vt:lpstr>
      <vt:lpstr>Form | GUI</vt:lpstr>
      <vt:lpstr>Field | GUI</vt:lpstr>
      <vt:lpstr>Testing</vt:lpstr>
      <vt:lpstr>Mancanze / Sviluppi futuri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Ismael Trentin</dc:creator>
  <cp:lastModifiedBy>Ismael Trentin</cp:lastModifiedBy>
  <cp:revision>24</cp:revision>
  <dcterms:created xsi:type="dcterms:W3CDTF">2021-01-07T12:49:46Z</dcterms:created>
  <dcterms:modified xsi:type="dcterms:W3CDTF">2021-01-13T21:27:54Z</dcterms:modified>
</cp:coreProperties>
</file>