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ff76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ff76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ff76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ff76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ff76f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7ff76f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Difusos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Renan Ramos Pereira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Ismael Valentin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executável intuitiva do uso do Sistema de Fuzzy estudado em sala de aula. As regras e base criadas é voltado para o uso em academia, determinando a distância que a pessoa deve correr dependendo do nível de gordura em seu corpo, e seu peso.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Ferrramentas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 Studio 2013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Linguagem C#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XML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932" y="1735234"/>
            <a:ext cx="1660150" cy="1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