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mael Valentin" initials="IV" lastIdx="1" clrIdx="0">
    <p:extLst>
      <p:ext uri="{19B8F6BF-5375-455C-9EA6-DF929625EA0E}">
        <p15:presenceInfo xmlns:p15="http://schemas.microsoft.com/office/powerpoint/2012/main" userId="Ismael Valen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EC824-33F6-4C5A-AD92-572860C71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Redes</a:t>
            </a:r>
            <a:br>
              <a:rPr lang="pt-BR" dirty="0"/>
            </a:br>
            <a:r>
              <a:rPr lang="pt-BR" dirty="0"/>
              <a:t>   Grafos</a:t>
            </a:r>
            <a:br>
              <a:rPr lang="pt-BR" dirty="0"/>
            </a:br>
            <a:r>
              <a:rPr lang="pt-BR" dirty="0"/>
              <a:t>      </a:t>
            </a:r>
            <a:r>
              <a:rPr lang="pt-BR" dirty="0" err="1"/>
              <a:t>Dijkstra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4FEAA9-C355-4C9C-A290-ADA8578D1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985169"/>
            <a:ext cx="9753451" cy="143023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UNIVERSIDADE DO ESTADO DE MATO GROSSO - UNEMAT</a:t>
            </a:r>
          </a:p>
          <a:p>
            <a:r>
              <a:rPr lang="pt-BR" dirty="0"/>
              <a:t>Disciplina de introdução à redes de computadores</a:t>
            </a:r>
          </a:p>
          <a:p>
            <a:r>
              <a:rPr lang="pt-BR" dirty="0"/>
              <a:t>Aluno: Ismael Valentin</a:t>
            </a:r>
          </a:p>
          <a:p>
            <a:r>
              <a:rPr lang="pt-BR" dirty="0"/>
              <a:t>Professor: </a:t>
            </a:r>
            <a:r>
              <a:rPr lang="pt-BR" dirty="0" err="1"/>
              <a:t>lucas</a:t>
            </a:r>
            <a:r>
              <a:rPr lang="pt-BR" dirty="0"/>
              <a:t> arruda ramalho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F6984F-3F5F-4C1E-BDC1-7B325500F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707" y="287366"/>
            <a:ext cx="575260" cy="61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3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B3A91-A2F7-4453-858B-7EB91015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E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B06CDA-002F-47CD-BC9F-CB7BCFECC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teoria dos grafos estuda a relação entre indivíduos dentro de uma rede, através de estruturas denominadas grafos. Um grafo nada mais é que um conjunto de pontos (que podem ser indivíduos, instalações, países… que contenham relações entre si.</a:t>
            </a:r>
          </a:p>
          <a:p>
            <a:r>
              <a:rPr lang="pt-BR" dirty="0"/>
              <a:t>Em grafos um ponto é conhecido como vértice, a ligação entre os pontos é chamado de aresta.</a:t>
            </a:r>
          </a:p>
          <a:p>
            <a:r>
              <a:rPr lang="pt-BR" dirty="0"/>
              <a:t>A aresta contem uma distância entre os pontos, cujo qual é conhecido pelo peso, em redes podemos visualizar o peso como o tempo de resposta de um </a:t>
            </a:r>
            <a:r>
              <a:rPr lang="pt-BR" dirty="0" err="1"/>
              <a:t>ping</a:t>
            </a:r>
            <a:r>
              <a:rPr lang="pt-BR" dirty="0"/>
              <a:t> entre dois vértices.</a:t>
            </a:r>
          </a:p>
          <a:p>
            <a:r>
              <a:rPr lang="pt-BR" dirty="0"/>
              <a:t>Logo podemos afirmar que uma rede é um grafo onde os vértices são os computadores, servidores, switches, etc. E as arestas são as conexões via cabo ou sem fio.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365B1F-3A05-4595-BF06-45E404335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707" y="287366"/>
            <a:ext cx="575260" cy="61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2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B967-DD2C-4F04-BE5A-5759D5C2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VÉRTICE E ARESTA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8E3F280-CFE7-478B-A7F0-EAAAC32FB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064" y="2614413"/>
            <a:ext cx="5000245" cy="3295616"/>
          </a:xfr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AE61A95-539F-4CAE-AC2B-BF3129797D68}"/>
              </a:ext>
            </a:extLst>
          </p:cNvPr>
          <p:cNvCxnSpPr/>
          <p:nvPr/>
        </p:nvCxnSpPr>
        <p:spPr>
          <a:xfrm flipV="1">
            <a:off x="4829577" y="3747752"/>
            <a:ext cx="489398" cy="90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F7104993-D9EF-41B3-A508-C462350A2A6F}"/>
              </a:ext>
            </a:extLst>
          </p:cNvPr>
          <p:cNvSpPr/>
          <p:nvPr/>
        </p:nvSpPr>
        <p:spPr>
          <a:xfrm>
            <a:off x="2421228" y="2446986"/>
            <a:ext cx="1493949" cy="14005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78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55CB4-CDD1-4DB5-9C66-F1682E9D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E GRAFOS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6E5EE26-747B-4879-B367-7721CA852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449" y="1819923"/>
            <a:ext cx="8394858" cy="4572199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EAF8C0D-AF29-43D4-9C82-B9B0DD2E8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707" y="287366"/>
            <a:ext cx="575260" cy="61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6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9A19D-D0A1-4C72-A68E-61C12ED0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A12EE-D6A2-49AC-B83D-6E4814C05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73499"/>
            <a:ext cx="6443708" cy="4174900"/>
          </a:xfrm>
        </p:spPr>
        <p:txBody>
          <a:bodyPr/>
          <a:lstStyle/>
          <a:p>
            <a:r>
              <a:rPr lang="pt-BR" dirty="0"/>
              <a:t>O algoritmo de </a:t>
            </a:r>
            <a:r>
              <a:rPr lang="pt-BR" dirty="0" err="1"/>
              <a:t>Dijkstra</a:t>
            </a:r>
            <a:r>
              <a:rPr lang="pt-BR" dirty="0"/>
              <a:t>, concebido pelo cientista da computação holandês </a:t>
            </a:r>
            <a:r>
              <a:rPr lang="pt-BR" dirty="0" err="1"/>
              <a:t>Edsger</a:t>
            </a:r>
            <a:r>
              <a:rPr lang="pt-BR" dirty="0"/>
              <a:t> </a:t>
            </a:r>
            <a:r>
              <a:rPr lang="pt-BR" dirty="0" err="1"/>
              <a:t>Dijkstra</a:t>
            </a:r>
            <a:r>
              <a:rPr lang="pt-BR" dirty="0"/>
              <a:t> em 1956 e publicado em 1959, soluciona o problema do caminho mais curto num grafo dirigido ou não dirigido com arestas de peso não negativo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ABFA106-D198-4AB1-891C-3735E9F2A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811" y="1424275"/>
            <a:ext cx="3567202" cy="476514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A473D96-A358-403B-A569-1CE74F5FB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707" y="287366"/>
            <a:ext cx="575260" cy="61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D8039-4694-4FF7-9D85-A6F44F59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COMPORTAMENTO DIJKSTRA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0BDEB90-4783-42AB-856E-41B90640D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441" y="2079890"/>
            <a:ext cx="4206062" cy="4186944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9B65471-19A9-4814-80C1-10BC76D80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707" y="287366"/>
            <a:ext cx="575260" cy="61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4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BCDD3-D611-45CE-94D9-F19346F1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PASSO A </a:t>
            </a:r>
            <a:r>
              <a:rPr lang="pt-BR" dirty="0" err="1"/>
              <a:t>PASSo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BF35BB-80D4-434C-89B1-1C251502B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52" y="1856193"/>
            <a:ext cx="2122847" cy="182663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27A220A-DB9C-434B-A756-4CFAA34CE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942" y="1856193"/>
            <a:ext cx="1887314" cy="182074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A0E3CB2-897A-4586-B4B1-5AB5AB86D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2707" y="287366"/>
            <a:ext cx="575260" cy="61415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E711C5D-FC58-4771-BF43-A3997C66C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0224" y="1853249"/>
            <a:ext cx="2212447" cy="182074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73CD869-6D07-482D-A7CF-706CF74C9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699" y="1856193"/>
            <a:ext cx="2260094" cy="182074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BB35D7B-D3DF-46AC-8E8C-CC314EF91B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1283" y="1853248"/>
            <a:ext cx="2097717" cy="181921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7C44117-25A3-41B6-8871-7E20EAA161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5324" y="3734845"/>
            <a:ext cx="2122847" cy="181005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35FAFA4-5343-4862-AD94-A1577A5CA6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7293" y="3734846"/>
            <a:ext cx="2076294" cy="1820750"/>
          </a:xfrm>
          <a:prstGeom prst="rect">
            <a:avLst/>
          </a:prstGeom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7E91FFFA-982A-4454-98A3-1263885437C1}"/>
              </a:ext>
            </a:extLst>
          </p:cNvPr>
          <p:cNvSpPr txBox="1">
            <a:spLocks/>
          </p:cNvSpPr>
          <p:nvPr/>
        </p:nvSpPr>
        <p:spPr>
          <a:xfrm>
            <a:off x="1953112" y="1853248"/>
            <a:ext cx="771218" cy="386280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dirty="0"/>
              <a:t>0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22A52578-A65D-4AF5-B11A-FC8E80E177A6}"/>
              </a:ext>
            </a:extLst>
          </p:cNvPr>
          <p:cNvSpPr txBox="1">
            <a:spLocks/>
          </p:cNvSpPr>
          <p:nvPr/>
        </p:nvSpPr>
        <p:spPr>
          <a:xfrm>
            <a:off x="3919038" y="1839281"/>
            <a:ext cx="771218" cy="3862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dirty="0"/>
              <a:t>7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07B49A57-A01E-4FDD-B072-38E9358E75A5}"/>
              </a:ext>
            </a:extLst>
          </p:cNvPr>
          <p:cNvSpPr txBox="1">
            <a:spLocks/>
          </p:cNvSpPr>
          <p:nvPr/>
        </p:nvSpPr>
        <p:spPr>
          <a:xfrm>
            <a:off x="6280394" y="1853248"/>
            <a:ext cx="771218" cy="3862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dirty="0"/>
              <a:t>17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30486AF2-CF11-439F-8AE6-ED7774ECBFBB}"/>
              </a:ext>
            </a:extLst>
          </p:cNvPr>
          <p:cNvSpPr txBox="1">
            <a:spLocks/>
          </p:cNvSpPr>
          <p:nvPr/>
        </p:nvSpPr>
        <p:spPr>
          <a:xfrm>
            <a:off x="8557242" y="1853248"/>
            <a:ext cx="771218" cy="3862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dirty="0"/>
              <a:t>12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BB4A56F7-9D06-461D-967D-7CAC1DCD0B6A}"/>
              </a:ext>
            </a:extLst>
          </p:cNvPr>
          <p:cNvSpPr txBox="1">
            <a:spLocks/>
          </p:cNvSpPr>
          <p:nvPr/>
        </p:nvSpPr>
        <p:spPr>
          <a:xfrm>
            <a:off x="10736608" y="1853248"/>
            <a:ext cx="771218" cy="38628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dirty="0"/>
              <a:t>23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650187FF-9060-411F-8871-01A1E12A513A}"/>
              </a:ext>
            </a:extLst>
          </p:cNvPr>
          <p:cNvSpPr txBox="1">
            <a:spLocks/>
          </p:cNvSpPr>
          <p:nvPr/>
        </p:nvSpPr>
        <p:spPr>
          <a:xfrm>
            <a:off x="5453841" y="3734845"/>
            <a:ext cx="771218" cy="38628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dirty="0"/>
              <a:t>20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3FDED1CD-C94F-449E-AE9D-9C2461A16153}"/>
              </a:ext>
            </a:extLst>
          </p:cNvPr>
          <p:cNvSpPr txBox="1">
            <a:spLocks/>
          </p:cNvSpPr>
          <p:nvPr/>
        </p:nvSpPr>
        <p:spPr>
          <a:xfrm>
            <a:off x="2930803" y="3734845"/>
            <a:ext cx="771218" cy="3862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dirty="0"/>
              <a:t>19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352D1268-D6EF-4F1D-8A20-BF20F19130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9126" y="3747258"/>
            <a:ext cx="2133599" cy="1819218"/>
          </a:xfrm>
          <a:prstGeom prst="rect">
            <a:avLst/>
          </a:prstGeom>
        </p:spPr>
      </p:pic>
      <p:sp>
        <p:nvSpPr>
          <p:cNvPr id="35" name="Título 1">
            <a:extLst>
              <a:ext uri="{FF2B5EF4-FFF2-40B4-BE49-F238E27FC236}">
                <a16:creationId xmlns:a16="http://schemas.microsoft.com/office/drawing/2014/main" id="{E8F87EC2-D649-4E28-85BE-9B3CA777CE77}"/>
              </a:ext>
            </a:extLst>
          </p:cNvPr>
          <p:cNvSpPr txBox="1">
            <a:spLocks/>
          </p:cNvSpPr>
          <p:nvPr/>
        </p:nvSpPr>
        <p:spPr>
          <a:xfrm>
            <a:off x="8024314" y="3745546"/>
            <a:ext cx="771218" cy="38628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dirty="0"/>
              <a:t>28</a:t>
            </a:r>
          </a:p>
        </p:txBody>
      </p:sp>
      <p:sp>
        <p:nvSpPr>
          <p:cNvPr id="36" name="Smiley 35">
            <a:extLst>
              <a:ext uri="{FF2B5EF4-FFF2-40B4-BE49-F238E27FC236}">
                <a16:creationId xmlns:a16="http://schemas.microsoft.com/office/drawing/2014/main" id="{C0A34EAB-C1AF-49CA-90FB-7D229119CFA2}"/>
              </a:ext>
            </a:extLst>
          </p:cNvPr>
          <p:cNvSpPr/>
          <p:nvPr/>
        </p:nvSpPr>
        <p:spPr>
          <a:xfrm>
            <a:off x="5878715" y="5165354"/>
            <a:ext cx="348673" cy="37954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05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824F9-AD4F-446A-9A57-92FE2E6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/ DIJKSTRA NA PRÁTICA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EB8CA841-C4D1-4CA2-B3AF-3CE03F352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409700"/>
            <a:ext cx="5891017" cy="4995582"/>
          </a:xfr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B9015FC-0D61-4232-97C8-55499B566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707" y="287366"/>
            <a:ext cx="575260" cy="614156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62C299A6-8252-4812-9E15-AD1B308028A4}"/>
              </a:ext>
            </a:extLst>
          </p:cNvPr>
          <p:cNvSpPr txBox="1">
            <a:spLocks/>
          </p:cNvSpPr>
          <p:nvPr/>
        </p:nvSpPr>
        <p:spPr>
          <a:xfrm>
            <a:off x="6772701" y="3486303"/>
            <a:ext cx="5191774" cy="428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500" dirty="0"/>
              <a:t>RODE O DIJKSTRA EM SUA REDE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7A3A2FE-F5E4-4EAB-8197-4EE89A5C5BC0}"/>
              </a:ext>
            </a:extLst>
          </p:cNvPr>
          <p:cNvSpPr txBox="1">
            <a:spLocks/>
          </p:cNvSpPr>
          <p:nvPr/>
        </p:nvSpPr>
        <p:spPr>
          <a:xfrm>
            <a:off x="7000226" y="4223708"/>
            <a:ext cx="5191774" cy="428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500" dirty="0"/>
              <a:t>CRIE SUA PRÓPRIA REDE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C43441D-E15B-48DA-B5C4-7C300A6C05F6}"/>
              </a:ext>
            </a:extLst>
          </p:cNvPr>
          <p:cNvCxnSpPr>
            <a:stCxn id="13" idx="1"/>
          </p:cNvCxnSpPr>
          <p:nvPr/>
        </p:nvCxnSpPr>
        <p:spPr>
          <a:xfrm flipH="1">
            <a:off x="4417454" y="3700624"/>
            <a:ext cx="2355247" cy="2326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C12C3E7-5EC9-49B2-9869-31F2B59F743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898524" y="4438029"/>
            <a:ext cx="1101702" cy="1589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875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242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Íon</vt:lpstr>
      <vt:lpstr>Redes    Grafos       Dijkstra</vt:lpstr>
      <vt:lpstr>REDES E GRAFOS</vt:lpstr>
      <vt:lpstr>VÉRTICE E ARESTA</vt:lpstr>
      <vt:lpstr>REDES E GRAFOS</vt:lpstr>
      <vt:lpstr>DIJKSTRA</vt:lpstr>
      <vt:lpstr>COMPORTAMENTO DIJKSTRA</vt:lpstr>
      <vt:lpstr>DIJKSTRA PASSO A PASSo</vt:lpstr>
      <vt:lpstr>REDES / DIJKSTRA NA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   Grafos       Dijkstra</dc:title>
  <dc:creator>Ismael Valentin</dc:creator>
  <cp:lastModifiedBy>Ismael Valentin</cp:lastModifiedBy>
  <cp:revision>5</cp:revision>
  <dcterms:created xsi:type="dcterms:W3CDTF">2021-07-11T17:07:44Z</dcterms:created>
  <dcterms:modified xsi:type="dcterms:W3CDTF">2021-07-11T17:52:09Z</dcterms:modified>
</cp:coreProperties>
</file>