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oppins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27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4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31" name="Google Shape;31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44" name="Google Shape;44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5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51" name="Google Shape;5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1058938" y="727336"/>
            <a:ext cx="1354368" cy="1343511"/>
          </a:xfrm>
          <a:prstGeom prst="flowChartConnector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o-RO"/>
              <a:t>AskNow</a:t>
            </a: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793" y="777762"/>
            <a:ext cx="1242658" cy="124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514200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ro-RO"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Future</a:t>
            </a:r>
            <a:br>
              <a:rPr lang="ro-RO"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ro-RO"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Features!</a:t>
            </a:r>
            <a:endParaRPr sz="6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ro-RO" sz="1600" b="1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Authentication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endParaRPr sz="800" b="1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ro-RO" sz="1600" b="1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Courses</a:t>
            </a:r>
            <a:endParaRPr sz="1600" b="1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endParaRPr sz="800" b="1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ro-RO" sz="1600" b="1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Video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10</a:t>
            </a:fld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11</a:t>
            </a:fld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ro-RO" sz="8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Thanks!</a:t>
            </a:r>
            <a:endParaRPr sz="8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17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ro-RO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sz="16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229" name="Google Shape;229;p17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230" name="Google Shape;230;p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237" name="Google Shape;237;p1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1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252" name="Google Shape;252;p1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1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258" name="Google Shape;258;p1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18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1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266" name="Google Shape;266;p1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18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1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280" name="Google Shape;280;p1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18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289" name="Google Shape;289;p1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1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292" name="Google Shape;292;p1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1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295" name="Google Shape;295;p1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1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299" name="Google Shape;299;p1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07" name="Google Shape;307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1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14" name="Google Shape;314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18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1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320" name="Google Shape;320;p1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323" name="Google Shape;323;p1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1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329" name="Google Shape;329;p1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1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332" name="Google Shape;332;p1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1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340" name="Google Shape;340;p1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1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346" name="Google Shape;346;p1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355" name="Google Shape;355;p1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1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360" name="Google Shape;360;p1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1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365" name="Google Shape;365;p1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370" name="Google Shape;370;p1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1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373" name="Google Shape;373;p1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1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376" name="Google Shape;376;p1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18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380" name="Google Shape;380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383" name="Google Shape;383;p1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18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1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394" name="Google Shape;394;p1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18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1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398" name="Google Shape;398;p1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1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01" name="Google Shape;401;p1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06" name="Google Shape;406;p1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18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411" name="Google Shape;411;p1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1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418" name="Google Shape;418;p1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428" name="Google Shape;428;p1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432" name="Google Shape;432;p1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436" name="Google Shape;436;p1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442" name="Google Shape;442;p1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1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445" name="Google Shape;445;p1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1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453" name="Google Shape;453;p1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1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460" name="Google Shape;46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1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463" name="Google Shape;46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18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8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8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1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472" name="Google Shape;472;p1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1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481" name="Google Shape;481;p1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1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484" name="Google Shape;484;p1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491" name="Google Shape;491;p1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499" name="Google Shape;499;p1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03" name="Google Shape;503;p1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1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510" name="Google Shape;510;p1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1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14" name="Google Shape;514;p1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1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518" name="Google Shape;518;p1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1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524" name="Google Shape;524;p1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1" name="Google Shape;551;p1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552" name="Google Shape;552;p1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1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576" name="Google Shape;576;p1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1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591" name="Google Shape;591;p1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1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595" name="Google Shape;595;p1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1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02" name="Google Shape;602;p1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1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611" name="Google Shape;611;p1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1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15" name="Google Shape;615;p1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1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621" name="Google Shape;621;p1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1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629" name="Google Shape;629;p1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1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636" name="Google Shape;636;p1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18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646" name="Google Shape;646;p1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1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658" name="Google Shape;658;p1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1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664" name="Google Shape;664;p1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1" name="Google Shape;671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77" name="Google Shape;677;p1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1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1"/>
          </a:xfrm>
        </p:grpSpPr>
        <p:sp>
          <p:nvSpPr>
            <p:cNvPr id="684" name="Google Shape;684;p1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Google Shape;688;p1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89" name="Google Shape;689;p1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2" name="Google Shape;692;p1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93" name="Google Shape;693;p1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19"/>
          <p:cNvGrpSpPr/>
          <p:nvPr/>
        </p:nvGrpSpPr>
        <p:grpSpPr>
          <a:xfrm>
            <a:off x="4341570" y="1550333"/>
            <a:ext cx="445622" cy="445591"/>
            <a:chOff x="5732756" y="2682276"/>
            <a:chExt cx="719906" cy="719856"/>
          </a:xfrm>
        </p:grpSpPr>
        <p:sp>
          <p:nvSpPr>
            <p:cNvPr id="699" name="Google Shape;699;p1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2" name="Google Shape;702;p19"/>
          <p:cNvGrpSpPr/>
          <p:nvPr/>
        </p:nvGrpSpPr>
        <p:grpSpPr>
          <a:xfrm>
            <a:off x="4982887" y="1550327"/>
            <a:ext cx="445627" cy="445605"/>
            <a:chOff x="6768809" y="2682265"/>
            <a:chExt cx="719915" cy="719878"/>
          </a:xfrm>
        </p:grpSpPr>
        <p:sp>
          <p:nvSpPr>
            <p:cNvPr id="703" name="Google Shape;703;p1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19"/>
          <p:cNvGrpSpPr/>
          <p:nvPr/>
        </p:nvGrpSpPr>
        <p:grpSpPr>
          <a:xfrm>
            <a:off x="5624209" y="1550356"/>
            <a:ext cx="445753" cy="445544"/>
            <a:chOff x="7804870" y="2682313"/>
            <a:chExt cx="720119" cy="719781"/>
          </a:xfrm>
        </p:grpSpPr>
        <p:sp>
          <p:nvSpPr>
            <p:cNvPr id="708" name="Google Shape;708;p1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19"/>
          <p:cNvGrpSpPr/>
          <p:nvPr/>
        </p:nvGrpSpPr>
        <p:grpSpPr>
          <a:xfrm>
            <a:off x="6265657" y="1550125"/>
            <a:ext cx="446294" cy="446006"/>
            <a:chOff x="8841135" y="2681940"/>
            <a:chExt cx="720991" cy="720527"/>
          </a:xfrm>
        </p:grpSpPr>
        <p:sp>
          <p:nvSpPr>
            <p:cNvPr id="714" name="Google Shape;714;p1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0" name="Google Shape;720;p1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21" name="Google Shape;721;p1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1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24" name="Google Shape;724;p1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7549143" y="1550278"/>
            <a:ext cx="445699" cy="445702"/>
            <a:chOff x="10914618" y="2682187"/>
            <a:chExt cx="720032" cy="720034"/>
          </a:xfrm>
        </p:grpSpPr>
        <p:sp>
          <p:nvSpPr>
            <p:cNvPr id="728" name="Google Shape;728;p1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19"/>
          <p:cNvGrpSpPr/>
          <p:nvPr/>
        </p:nvGrpSpPr>
        <p:grpSpPr>
          <a:xfrm>
            <a:off x="1772664" y="843057"/>
            <a:ext cx="361521" cy="445817"/>
            <a:chOff x="1582665" y="1011072"/>
            <a:chExt cx="584040" cy="720221"/>
          </a:xfrm>
        </p:grpSpPr>
        <p:sp>
          <p:nvSpPr>
            <p:cNvPr id="735" name="Google Shape;735;p1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1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41" name="Google Shape;741;p1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1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45" name="Google Shape;745;p1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46" name="Google Shape;746;p1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6" name="Google Shape;756;p1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2" name="Google Shape;762;p19"/>
          <p:cNvGrpSpPr/>
          <p:nvPr/>
        </p:nvGrpSpPr>
        <p:grpSpPr>
          <a:xfrm>
            <a:off x="2993392" y="843244"/>
            <a:ext cx="369869" cy="445629"/>
            <a:chOff x="3554761" y="1011374"/>
            <a:chExt cx="597526" cy="719918"/>
          </a:xfrm>
        </p:grpSpPr>
        <p:sp>
          <p:nvSpPr>
            <p:cNvPr id="763" name="Google Shape;763;p1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19"/>
          <p:cNvGrpSpPr/>
          <p:nvPr/>
        </p:nvGrpSpPr>
        <p:grpSpPr>
          <a:xfrm>
            <a:off x="3603122" y="843032"/>
            <a:ext cx="370754" cy="445841"/>
            <a:chOff x="4539787" y="1011032"/>
            <a:chExt cx="598957" cy="720261"/>
          </a:xfrm>
        </p:grpSpPr>
        <p:sp>
          <p:nvSpPr>
            <p:cNvPr id="768" name="Google Shape;768;p1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19"/>
          <p:cNvGrpSpPr/>
          <p:nvPr/>
        </p:nvGrpSpPr>
        <p:grpSpPr>
          <a:xfrm>
            <a:off x="4213740" y="843140"/>
            <a:ext cx="366916" cy="445732"/>
            <a:chOff x="5526246" y="1011207"/>
            <a:chExt cx="592757" cy="720085"/>
          </a:xfrm>
        </p:grpSpPr>
        <p:sp>
          <p:nvSpPr>
            <p:cNvPr id="774" name="Google Shape;774;p1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19"/>
          <p:cNvGrpSpPr/>
          <p:nvPr/>
        </p:nvGrpSpPr>
        <p:grpSpPr>
          <a:xfrm>
            <a:off x="1168508" y="843134"/>
            <a:ext cx="364294" cy="445741"/>
            <a:chOff x="606645" y="1011196"/>
            <a:chExt cx="588520" cy="720097"/>
          </a:xfrm>
        </p:grpSpPr>
        <p:sp>
          <p:nvSpPr>
            <p:cNvPr id="781" name="Google Shape;781;p1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1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86" name="Google Shape;786;p1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19"/>
          <p:cNvGrpSpPr/>
          <p:nvPr/>
        </p:nvGrpSpPr>
        <p:grpSpPr>
          <a:xfrm>
            <a:off x="6221656" y="797418"/>
            <a:ext cx="460705" cy="491455"/>
            <a:chOff x="8770051" y="937343"/>
            <a:chExt cx="744272" cy="793950"/>
          </a:xfrm>
        </p:grpSpPr>
        <p:sp>
          <p:nvSpPr>
            <p:cNvPr id="791" name="Google Shape;791;p1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6" name="Google Shape;796;p19"/>
            <p:cNvGrpSpPr/>
            <p:nvPr/>
          </p:nvGrpSpPr>
          <p:grpSpPr>
            <a:xfrm>
              <a:off x="8770051" y="937343"/>
              <a:ext cx="744272" cy="793950"/>
              <a:chOff x="6565437" y="1588001"/>
              <a:chExt cx="744272" cy="793950"/>
            </a:xfrm>
          </p:grpSpPr>
          <p:sp>
            <p:nvSpPr>
              <p:cNvPr id="797" name="Google Shape;797;p1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7" name="Google Shape;807;p19"/>
          <p:cNvGrpSpPr/>
          <p:nvPr/>
        </p:nvGrpSpPr>
        <p:grpSpPr>
          <a:xfrm>
            <a:off x="4820520" y="797418"/>
            <a:ext cx="460705" cy="491455"/>
            <a:chOff x="6506504" y="937343"/>
            <a:chExt cx="744272" cy="793950"/>
          </a:xfrm>
        </p:grpSpPr>
        <p:sp>
          <p:nvSpPr>
            <p:cNvPr id="808" name="Google Shape;808;p1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19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812" name="Google Shape;812;p1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2" name="Google Shape;822;p19"/>
          <p:cNvGrpSpPr/>
          <p:nvPr/>
        </p:nvGrpSpPr>
        <p:grpSpPr>
          <a:xfrm>
            <a:off x="5521088" y="797418"/>
            <a:ext cx="460705" cy="491455"/>
            <a:chOff x="7638277" y="937343"/>
            <a:chExt cx="744272" cy="793950"/>
          </a:xfrm>
        </p:grpSpPr>
        <p:sp>
          <p:nvSpPr>
            <p:cNvPr id="823" name="Google Shape;823;p1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7" name="Google Shape;827;p19"/>
            <p:cNvGrpSpPr/>
            <p:nvPr/>
          </p:nvGrpSpPr>
          <p:grpSpPr>
            <a:xfrm>
              <a:off x="7638277" y="937343"/>
              <a:ext cx="744272" cy="793950"/>
              <a:chOff x="6565437" y="1588001"/>
              <a:chExt cx="744272" cy="793950"/>
            </a:xfrm>
          </p:grpSpPr>
          <p:sp>
            <p:nvSpPr>
              <p:cNvPr id="828" name="Google Shape;828;p1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8" name="Google Shape;838;p19"/>
          <p:cNvGrpSpPr/>
          <p:nvPr/>
        </p:nvGrpSpPr>
        <p:grpSpPr>
          <a:xfrm>
            <a:off x="3061198" y="2986973"/>
            <a:ext cx="445779" cy="400763"/>
            <a:chOff x="3778727" y="4460423"/>
            <a:chExt cx="720160" cy="647437"/>
          </a:xfrm>
        </p:grpSpPr>
        <p:sp>
          <p:nvSpPr>
            <p:cNvPr id="839" name="Google Shape;839;p1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1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47" name="Google Shape;847;p1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19"/>
          <p:cNvGrpSpPr/>
          <p:nvPr/>
        </p:nvGrpSpPr>
        <p:grpSpPr>
          <a:xfrm>
            <a:off x="4343305" y="2964459"/>
            <a:ext cx="445834" cy="445792"/>
            <a:chOff x="5926265" y="4424051"/>
            <a:chExt cx="720247" cy="720181"/>
          </a:xfrm>
        </p:grpSpPr>
        <p:sp>
          <p:nvSpPr>
            <p:cNvPr id="852" name="Google Shape;852;p1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6" name="Google Shape;856;p1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57" name="Google Shape;857;p1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19"/>
          <p:cNvGrpSpPr/>
          <p:nvPr/>
        </p:nvGrpSpPr>
        <p:grpSpPr>
          <a:xfrm>
            <a:off x="2420095" y="2983429"/>
            <a:ext cx="445680" cy="407854"/>
            <a:chOff x="2704878" y="4454697"/>
            <a:chExt cx="720000" cy="658890"/>
          </a:xfrm>
        </p:grpSpPr>
        <p:sp>
          <p:nvSpPr>
            <p:cNvPr id="863" name="Google Shape;863;p1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19"/>
          <p:cNvGrpSpPr/>
          <p:nvPr/>
        </p:nvGrpSpPr>
        <p:grpSpPr>
          <a:xfrm>
            <a:off x="3702366" y="2985387"/>
            <a:ext cx="445549" cy="403936"/>
            <a:chOff x="4852681" y="4457861"/>
            <a:chExt cx="719788" cy="652562"/>
          </a:xfrm>
        </p:grpSpPr>
        <p:sp>
          <p:nvSpPr>
            <p:cNvPr id="870" name="Google Shape;870;p1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1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3" cy="683463"/>
          </a:xfrm>
        </p:grpSpPr>
        <p:sp>
          <p:nvSpPr>
            <p:cNvPr id="874" name="Google Shape;874;p1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1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80" name="Google Shape;880;p1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1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1"/>
          </a:xfrm>
        </p:grpSpPr>
        <p:sp>
          <p:nvSpPr>
            <p:cNvPr id="887" name="Google Shape;887;p1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1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91" name="Google Shape;891;p1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19"/>
          <p:cNvGrpSpPr/>
          <p:nvPr/>
        </p:nvGrpSpPr>
        <p:grpSpPr>
          <a:xfrm>
            <a:off x="6266887" y="2984485"/>
            <a:ext cx="445805" cy="405734"/>
            <a:chOff x="8843122" y="4420259"/>
            <a:chExt cx="720202" cy="655468"/>
          </a:xfrm>
        </p:grpSpPr>
        <p:sp>
          <p:nvSpPr>
            <p:cNvPr id="896" name="Google Shape;896;p1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19"/>
          <p:cNvGrpSpPr/>
          <p:nvPr/>
        </p:nvGrpSpPr>
        <p:grpSpPr>
          <a:xfrm>
            <a:off x="3069757" y="2283047"/>
            <a:ext cx="445812" cy="394517"/>
            <a:chOff x="1510757" y="3225422"/>
            <a:chExt cx="720214" cy="637346"/>
          </a:xfrm>
        </p:grpSpPr>
        <p:sp>
          <p:nvSpPr>
            <p:cNvPr id="903" name="Google Shape;903;p1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19"/>
          <p:cNvGrpSpPr/>
          <p:nvPr/>
        </p:nvGrpSpPr>
        <p:grpSpPr>
          <a:xfrm>
            <a:off x="3761148" y="2300567"/>
            <a:ext cx="445768" cy="359479"/>
            <a:chOff x="2595501" y="3253725"/>
            <a:chExt cx="720142" cy="580740"/>
          </a:xfrm>
        </p:grpSpPr>
        <p:sp>
          <p:nvSpPr>
            <p:cNvPr id="911" name="Google Shape;911;p1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19"/>
          <p:cNvGrpSpPr/>
          <p:nvPr/>
        </p:nvGrpSpPr>
        <p:grpSpPr>
          <a:xfrm>
            <a:off x="5143819" y="2257535"/>
            <a:ext cx="443879" cy="445540"/>
            <a:chOff x="4764809" y="3184208"/>
            <a:chExt cx="717090" cy="719774"/>
          </a:xfrm>
        </p:grpSpPr>
        <p:sp>
          <p:nvSpPr>
            <p:cNvPr id="916" name="Google Shape;916;p1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1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20" name="Google Shape;920;p1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24" name="Google Shape;924;p1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1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29" name="Google Shape;929;p1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1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34" name="Google Shape;934;p1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19"/>
          <p:cNvGrpSpPr/>
          <p:nvPr/>
        </p:nvGrpSpPr>
        <p:grpSpPr>
          <a:xfrm>
            <a:off x="7213443" y="2257509"/>
            <a:ext cx="189785" cy="445591"/>
            <a:chOff x="8011692" y="3184166"/>
            <a:chExt cx="306600" cy="719858"/>
          </a:xfrm>
        </p:grpSpPr>
        <p:sp>
          <p:nvSpPr>
            <p:cNvPr id="940" name="Google Shape;940;p1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1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47" name="Google Shape;947;p1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1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55" name="Google Shape;955;p1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1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68" name="Google Shape;968;p1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1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73" name="Google Shape;973;p1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1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77" name="Google Shape;977;p1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1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84" name="Google Shape;984;p1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1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93" name="Google Shape;993;p1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1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06" name="Google Shape;1006;p1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1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19" name="Google Shape;1019;p1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19"/>
          <p:cNvGrpSpPr/>
          <p:nvPr/>
        </p:nvGrpSpPr>
        <p:grpSpPr>
          <a:xfrm>
            <a:off x="5954636" y="3681752"/>
            <a:ext cx="445821" cy="425247"/>
            <a:chOff x="8338678" y="5506443"/>
            <a:chExt cx="720227" cy="686989"/>
          </a:xfrm>
        </p:grpSpPr>
        <p:sp>
          <p:nvSpPr>
            <p:cNvPr id="1032" name="Google Shape;1032;p1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1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39" name="Google Shape;1039;p1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1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55" name="Google Shape;1055;p1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1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8"/>
          </a:xfrm>
        </p:grpSpPr>
        <p:grpSp>
          <p:nvGrpSpPr>
            <p:cNvPr id="1061" name="Google Shape;1061;p1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2" name="Google Shape;1062;p1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5" name="Google Shape;1065;p1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66" name="Google Shape;1066;p1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9" name="Google Shape;1069;p1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0" name="Google Shape;1070;p1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3" name="Google Shape;1073;p19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074" name="Google Shape;1074;p1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7" name="Google Shape;1077;p19"/>
          <p:cNvGrpSpPr/>
          <p:nvPr/>
        </p:nvGrpSpPr>
        <p:grpSpPr>
          <a:xfrm>
            <a:off x="2870825" y="4378486"/>
            <a:ext cx="557161" cy="445733"/>
            <a:chOff x="4607809" y="5664627"/>
            <a:chExt cx="742882" cy="594311"/>
          </a:xfrm>
        </p:grpSpPr>
        <p:sp>
          <p:nvSpPr>
            <p:cNvPr id="1078" name="Google Shape;1078;p1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19"/>
          <p:cNvGrpSpPr/>
          <p:nvPr/>
        </p:nvGrpSpPr>
        <p:grpSpPr>
          <a:xfrm>
            <a:off x="3973890" y="4378543"/>
            <a:ext cx="1079865" cy="445621"/>
            <a:chOff x="2571250" y="5664711"/>
            <a:chExt cx="1439820" cy="594161"/>
          </a:xfrm>
        </p:grpSpPr>
        <p:sp>
          <p:nvSpPr>
            <p:cNvPr id="1087" name="Google Shape;1087;p1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1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12" name="Google Shape;1112;p1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3" name="Google Shape;1113;p1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5" name="Google Shape;1115;p1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16" name="Google Shape;1116;p1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1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1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19" name="Google Shape;1119;p1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1" name="Google Shape;1121;p1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 sz="2000"/>
              <a:t>Diagrams and infographics</a:t>
            </a:r>
            <a:endParaRPr sz="2000"/>
          </a:p>
        </p:txBody>
      </p:sp>
      <p:sp>
        <p:nvSpPr>
          <p:cNvPr id="1122" name="Google Shape;1122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 idx="4294967295"/>
          </p:nvPr>
        </p:nvSpPr>
        <p:spPr>
          <a:xfrm>
            <a:off x="457200" y="473000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Process</a:t>
            </a: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2</a:t>
            </a:fld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4" name="Google Shape;74;p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ro-RO" sz="6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76" name="Google Shape;76;p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7" name="Google Shape;77;p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ro-RO" sz="6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79" name="Google Shape;79;p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" name="Google Shape;80;p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ro-RO" sz="6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2" name="Google Shape;82;p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3" name="Google Shape;83;p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ro-RO" sz="6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5" name="Google Shape;85;p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6" name="Google Shape;86;p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ro-RO" sz="6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9" name="Google Shape;89;p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ro-RO" sz="6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91" name="Google Shape;91;p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o-RO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Finding the requirements</a:t>
            </a:r>
            <a:endParaRPr sz="9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o-RO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Create a basis</a:t>
            </a:r>
            <a:endParaRPr sz="9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o-RO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Link everything together to form one product</a:t>
            </a:r>
            <a:endParaRPr sz="9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o-RO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Studying the relevant material</a:t>
            </a:r>
            <a:endParaRPr sz="9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o-RO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Ellaborate on the basis</a:t>
            </a:r>
            <a:endParaRPr sz="9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o-RO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Come up with additional features</a:t>
            </a:r>
            <a:endParaRPr sz="9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ro-RO"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</a:t>
            </a:r>
            <a:endParaRPr sz="6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ro-RO"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Our key features that make our product stand out</a:t>
            </a:r>
            <a:endParaRPr sz="14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3952297" y="309003"/>
            <a:ext cx="1738561" cy="1738545"/>
            <a:chOff x="6643075" y="3664250"/>
            <a:chExt cx="407950" cy="407975"/>
          </a:xfrm>
        </p:grpSpPr>
        <p:sp>
          <p:nvSpPr>
            <p:cNvPr id="104" name="Google Shape;104;p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9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107" name="Google Shape;107;p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9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4</a:t>
            </a:fld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o-RO" sz="3400" b="1">
                <a:latin typeface="Poppins"/>
                <a:ea typeface="Poppins"/>
                <a:cs typeface="Poppins"/>
                <a:sym typeface="Poppins"/>
              </a:rPr>
              <a:t>Our Project</a:t>
            </a:r>
            <a:endParaRPr sz="3400"/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o-RO" sz="1200"/>
              <a:t>Real-time communication with your lecturer. Ask what’s on your mind and give live feedback.</a:t>
            </a:r>
            <a:endParaRPr sz="1200"/>
          </a:p>
        </p:txBody>
      </p:sp>
      <p:grpSp>
        <p:nvGrpSpPr>
          <p:cNvPr id="123" name="Google Shape;123;p10"/>
          <p:cNvGrpSpPr/>
          <p:nvPr/>
        </p:nvGrpSpPr>
        <p:grpSpPr>
          <a:xfrm>
            <a:off x="2300899" y="1241129"/>
            <a:ext cx="4542205" cy="2661224"/>
            <a:chOff x="2300899" y="1241129"/>
            <a:chExt cx="4542205" cy="2661224"/>
          </a:xfrm>
        </p:grpSpPr>
        <p:sp>
          <p:nvSpPr>
            <p:cNvPr id="124" name="Google Shape;124;p10"/>
            <p:cNvSpPr/>
            <p:nvPr/>
          </p:nvSpPr>
          <p:spPr>
            <a:xfrm>
              <a:off x="2672349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2300899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300899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4235243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8" name="Google Shape;12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0200" y="1403387"/>
            <a:ext cx="3509163" cy="207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B05CE1-EDB1-4D43-B660-1A141150DAF9}"/>
              </a:ext>
            </a:extLst>
          </p:cNvPr>
          <p:cNvGrpSpPr/>
          <p:nvPr/>
        </p:nvGrpSpPr>
        <p:grpSpPr>
          <a:xfrm>
            <a:off x="4853928" y="1018903"/>
            <a:ext cx="4576592" cy="3374922"/>
            <a:chOff x="1460462" y="1562126"/>
            <a:chExt cx="3285567" cy="2418779"/>
          </a:xfrm>
        </p:grpSpPr>
        <p:sp>
          <p:nvSpPr>
            <p:cNvPr id="6" name="Oval 5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F7A02348-5207-4B65-80EA-CB71F00DC836}"/>
                </a:ext>
              </a:extLst>
            </p:cNvPr>
            <p:cNvSpPr/>
            <p:nvPr/>
          </p:nvSpPr>
          <p:spPr>
            <a:xfrm>
              <a:off x="2536249" y="1562126"/>
              <a:ext cx="2209780" cy="2209780"/>
            </a:xfrm>
            <a:prstGeom prst="ellipse">
              <a:avLst/>
            </a:prstGeom>
            <a:blipFill>
              <a:blip r:embed="rId3"/>
              <a:srcRect/>
              <a:stretch>
                <a:fillRect l="-31000" r="-3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69AADF8-5CCD-41BC-AEBE-497F3AEE9D14}"/>
                </a:ext>
              </a:extLst>
            </p:cNvPr>
            <p:cNvSpPr/>
            <p:nvPr/>
          </p:nvSpPr>
          <p:spPr>
            <a:xfrm>
              <a:off x="1460462" y="3251678"/>
              <a:ext cx="1414259" cy="729227"/>
            </a:xfrm>
            <a:custGeom>
              <a:avLst/>
              <a:gdLst>
                <a:gd name="connsiteX0" fmla="*/ 0 w 1414259"/>
                <a:gd name="connsiteY0" fmla="*/ 0 h 729227"/>
                <a:gd name="connsiteX1" fmla="*/ 1414259 w 1414259"/>
                <a:gd name="connsiteY1" fmla="*/ 0 h 729227"/>
                <a:gd name="connsiteX2" fmla="*/ 1414259 w 1414259"/>
                <a:gd name="connsiteY2" fmla="*/ 729227 h 729227"/>
                <a:gd name="connsiteX3" fmla="*/ 0 w 1414259"/>
                <a:gd name="connsiteY3" fmla="*/ 729227 h 729227"/>
                <a:gd name="connsiteX4" fmla="*/ 0 w 1414259"/>
                <a:gd name="connsiteY4" fmla="*/ 0 h 72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259" h="729227">
                  <a:moveTo>
                    <a:pt x="0" y="0"/>
                  </a:moveTo>
                  <a:lnTo>
                    <a:pt x="1414259" y="0"/>
                  </a:lnTo>
                  <a:lnTo>
                    <a:pt x="1414259" y="729227"/>
                  </a:lnTo>
                  <a:lnTo>
                    <a:pt x="0" y="7292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NL" sz="4600" kern="1200" dirty="0"/>
            </a:p>
          </p:txBody>
        </p:sp>
      </p:grpSp>
      <p:grpSp>
        <p:nvGrpSpPr>
          <p:cNvPr id="134" name="Google Shape;134;p1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35" name="Google Shape;135;p1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 dirty="0"/>
              <a:t>Roles</a:t>
            </a:r>
            <a:endParaRPr dirty="0"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ro-RO" dirty="0"/>
              <a:t>Roles have different codes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 dirty="0"/>
              <a:t>Code assigns the role of the user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 dirty="0"/>
              <a:t>48 billion unique codes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40" name="Google Shape;14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5</a:t>
            </a:fld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42" name="Google Shape;142;p1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51" name="Google Shape;151;p1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52" name="Google Shape;152;p1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Instant feedback</a:t>
            </a:r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Every student can ask a question to the lecturer in real time and upvote which question should be prioritized.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6</a:t>
            </a:fld>
            <a:endParaRPr/>
          </a:p>
        </p:txBody>
      </p:sp>
      <p:grpSp>
        <p:nvGrpSpPr>
          <p:cNvPr id="158" name="Google Shape;158;p12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59" name="Google Shape;159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68" name="Google Shape;168;p13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69" name="Google Shape;169;p1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User-friendly UI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7</a:t>
            </a:fld>
            <a:endParaRPr/>
          </a:p>
        </p:txBody>
      </p:sp>
      <p:grpSp>
        <p:nvGrpSpPr>
          <p:cNvPr id="174" name="Google Shape;174;p13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75" name="Google Shape;175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The simple and user-friendly UI makes it easy to navigate for both teachers/assistants and students. It’s main advantages being the appealing visual design with clear informational architecture.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5" name="Google Shape;185;p1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86" name="Google Shape;186;p1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Server-side security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All users’ actions are validated by the server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Users are uniquely identified by tokens server-generated at login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Roles are set per room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o-RO"/>
              <a:t>HTTPS over TLS can be easily patched in once certificates are obtained, leading to increased security.</a:t>
            </a: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8</a:t>
            </a:fld>
            <a:endParaRPr/>
          </a:p>
        </p:txBody>
      </p:sp>
      <p:grpSp>
        <p:nvGrpSpPr>
          <p:cNvPr id="192" name="Google Shape;192;p14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3" name="Google Shape;193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02" name="Google Shape;202;p15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03" name="Google Shape;203;p1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Saved questions</a:t>
            </a:r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At the end of every session, the questions and answers to the questions are saved as text files. Accessible at any time after the sessions has been closed.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9</a:t>
            </a:fld>
            <a:endParaRPr/>
          </a:p>
        </p:txBody>
      </p:sp>
      <p:grpSp>
        <p:nvGrpSpPr>
          <p:cNvPr id="209" name="Google Shape;209;p15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10" name="Google Shape;210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On-screen Show (16:9)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Poppins</vt:lpstr>
      <vt:lpstr>Arial</vt:lpstr>
      <vt:lpstr>Poppins Light</vt:lpstr>
      <vt:lpstr>Calibri</vt:lpstr>
      <vt:lpstr>Cymbeline template</vt:lpstr>
      <vt:lpstr>AskNow</vt:lpstr>
      <vt:lpstr>Process</vt:lpstr>
      <vt:lpstr>Features</vt:lpstr>
      <vt:lpstr>PowerPoint Presentation</vt:lpstr>
      <vt:lpstr>Roles</vt:lpstr>
      <vt:lpstr>Instant feedback</vt:lpstr>
      <vt:lpstr>User-friendly UI</vt:lpstr>
      <vt:lpstr>Server-side security</vt:lpstr>
      <vt:lpstr>Saved questions</vt:lpstr>
      <vt:lpstr>Future Features!</vt:lpstr>
      <vt:lpstr>Thanks!</vt:lpstr>
      <vt:lpstr>PowerPoint Presentation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AskNow</dc:title>
  <cp:lastModifiedBy>ismael z</cp:lastModifiedBy>
  <cp:revision>1</cp:revision>
  <dcterms:modified xsi:type="dcterms:W3CDTF">2021-04-07T23:13:42Z</dcterms:modified>
</cp:coreProperties>
</file>