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oppins"/>
      <p:regular r:id="rId18"/>
      <p:bold r:id="rId19"/>
      <p:italic r:id="rId20"/>
      <p:boldItalic r:id="rId21"/>
    </p:embeddedFont>
    <p:embeddedFont>
      <p:font typeface="Poppins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PoppinsLight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PoppinsLight-italic.fntdata"/><Relationship Id="rId23" Type="http://schemas.openxmlformats.org/officeDocument/2006/relationships/font" Target="fonts/Poppins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Poppins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4" name="Google Shape;6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000000">
                <a:alpha val="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19050">
              <a:srgbClr val="000000">
                <a:alpha val="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ype A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000000">
              <a:alpha val="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" name="Google Shape;30;p4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31" name="Google Shape;31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ype B">
  <p:cSld name="BLANK_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44" name="Google Shape;44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5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51" name="Google Shape;5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/>
          <p:nvPr/>
        </p:nvSpPr>
        <p:spPr>
          <a:xfrm>
            <a:off x="1058938" y="727336"/>
            <a:ext cx="1354368" cy="1343511"/>
          </a:xfrm>
          <a:prstGeom prst="flowChartConnector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19050">
              <a:srgbClr val="000000">
                <a:alpha val="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o-RO"/>
              <a:t>AskNow</a:t>
            </a: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4793" y="777762"/>
            <a:ext cx="1242658" cy="1242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/>
          <p:nvPr>
            <p:ph idx="4294967295" type="ctrTitle"/>
          </p:nvPr>
        </p:nvSpPr>
        <p:spPr>
          <a:xfrm>
            <a:off x="2351788" y="1180487"/>
            <a:ext cx="5142006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</a:pPr>
            <a:r>
              <a:rPr b="1" i="0" lang="ro-RO" sz="6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Future</a:t>
            </a:r>
            <a:br>
              <a:rPr b="1" i="0" lang="ro-RO" sz="6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i="0" lang="ro-RO" sz="6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Features!</a:t>
            </a:r>
            <a:endParaRPr b="1" i="0" sz="6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9" name="Google Shape;219;p16"/>
          <p:cNvSpPr txBox="1"/>
          <p:nvPr>
            <p:ph idx="4294967295" type="subTitle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b="1" i="0" lang="ro-RO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Authentication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b="1" i="0" lang="ro-RO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Courses</a:t>
            </a:r>
            <a:endParaRPr b="1" i="0" sz="16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b="1" i="0" lang="ro-RO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Video</a:t>
            </a:r>
            <a:endParaRPr/>
          </a:p>
        </p:txBody>
      </p:sp>
      <p:sp>
        <p:nvSpPr>
          <p:cNvPr id="220" name="Google Shape;220;p1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  <p:sp>
        <p:nvSpPr>
          <p:cNvPr id="221" name="Google Shape;221;p16"/>
          <p:cNvSpPr/>
          <p:nvPr/>
        </p:nvSpPr>
        <p:spPr>
          <a:xfrm>
            <a:off x="1804239" y="1506373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  <p:sp>
        <p:nvSpPr>
          <p:cNvPr id="227" name="Google Shape;227;p17"/>
          <p:cNvSpPr txBox="1"/>
          <p:nvPr>
            <p:ph idx="4294967295" type="ctrTitle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</a:pPr>
            <a:r>
              <a:rPr b="1" i="0" lang="ro-RO" sz="8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Thanks!</a:t>
            </a:r>
            <a:endParaRPr b="1" i="0" sz="8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" name="Google Shape;228;p17"/>
          <p:cNvSpPr txBox="1"/>
          <p:nvPr>
            <p:ph idx="4294967295" type="subTitle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b="1" i="0" lang="ro-RO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 b="0" i="0" sz="16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229" name="Google Shape;229;p17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230" name="Google Shape;230;p17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8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237" name="Google Shape;237;p18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18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252" name="Google Shape;252;p18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" name="Google Shape;257;p18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258" name="Google Shape;258;p18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" name="Google Shape;263;p18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18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266" name="Google Shape;266;p18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Google Shape;270;p18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p18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280" name="Google Shape;280;p18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p18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Google Shape;288;p18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289" name="Google Shape;289;p18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18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292" name="Google Shape;292;p1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p18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295" name="Google Shape;295;p18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18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299" name="Google Shape;299;p18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18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307" name="Google Shape;307;p1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18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314" name="Google Shape;314;p1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18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9" name="Google Shape;319;p18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320" name="Google Shape;320;p18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18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323" name="Google Shape;323;p18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18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329" name="Google Shape;329;p18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" name="Google Shape;331;p18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332" name="Google Shape;332;p18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9" name="Google Shape;339;p18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340" name="Google Shape;340;p18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" name="Google Shape;345;p18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346" name="Google Shape;346;p18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4" name="Google Shape;354;p18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355" name="Google Shape;355;p18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9" name="Google Shape;359;p18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360" name="Google Shape;360;p18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4" name="Google Shape;364;p18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365" name="Google Shape;365;p18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9" name="Google Shape;369;p18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370" name="Google Shape;370;p18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2" name="Google Shape;372;p18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373" name="Google Shape;373;p18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5" name="Google Shape;375;p18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376" name="Google Shape;376;p18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18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9" name="Google Shape;379;p18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380" name="Google Shape;380;p1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2" name="Google Shape;382;p18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383" name="Google Shape;383;p18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1" name="Google Shape;391;p18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8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3" name="Google Shape;393;p18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394" name="Google Shape;394;p18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6" name="Google Shape;396;p18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7" name="Google Shape;397;p18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398" name="Google Shape;398;p18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" name="Google Shape;400;p18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401" name="Google Shape;401;p1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" name="Google Shape;405;p18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406" name="Google Shape;406;p18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9" name="Google Shape;409;p18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Google Shape;410;p18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411" name="Google Shape;411;p18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7" name="Google Shape;417;p18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418" name="Google Shape;418;p18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7" name="Google Shape;427;p18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428" name="Google Shape;428;p18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1" name="Google Shape;431;p18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432" name="Google Shape;432;p18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436" name="Google Shape;436;p18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1" name="Google Shape;441;p18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442" name="Google Shape;442;p18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4" name="Google Shape;444;p18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445" name="Google Shape;445;p18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2" name="Google Shape;452;p18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453" name="Google Shape;453;p18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9" name="Google Shape;459;p18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460" name="Google Shape;460;p18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2" name="Google Shape;462;p18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463" name="Google Shape;463;p1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7" name="Google Shape;467;p18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8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8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8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1" name="Google Shape;471;p18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472" name="Google Shape;472;p18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" name="Google Shape;480;p18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481" name="Google Shape;481;p18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3" name="Google Shape;483;p18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484" name="Google Shape;484;p18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491" name="Google Shape;491;p18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8" name="Google Shape;498;p18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499" name="Google Shape;499;p18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2" name="Google Shape;502;p18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503" name="Google Shape;503;p18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9" name="Google Shape;509;p18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510" name="Google Shape;510;p18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3" name="Google Shape;513;p18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514" name="Google Shape;514;p18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7" name="Google Shape;517;p18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518" name="Google Shape;518;p18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3" name="Google Shape;523;p18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524" name="Google Shape;524;p18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1" name="Google Shape;551;p18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552" name="Google Shape;552;p18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5" name="Google Shape;575;p18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576" name="Google Shape;576;p18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0" name="Google Shape;590;p18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591" name="Google Shape;591;p18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8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4" name="Google Shape;594;p18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595" name="Google Shape;595;p18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8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8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1" name="Google Shape;601;p18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602" name="Google Shape;602;p1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0" name="Google Shape;610;p18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611" name="Google Shape;611;p18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8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4" name="Google Shape;614;p18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615" name="Google Shape;615;p18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0" name="Google Shape;620;p18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621" name="Google Shape;621;p18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8" name="Google Shape;628;p18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629" name="Google Shape;629;p18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5" name="Google Shape;635;p18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636" name="Google Shape;636;p18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5" name="Google Shape;645;p18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646" name="Google Shape;646;p18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7" name="Google Shape;657;p18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658" name="Google Shape;658;p18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8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3" name="Google Shape;663;p18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664" name="Google Shape;664;p18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1" name="Google Shape;671;p1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1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77" name="Google Shape;677;p19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3" name="Google Shape;683;p1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1"/>
          </a:xfrm>
        </p:grpSpPr>
        <p:sp>
          <p:nvSpPr>
            <p:cNvPr id="684" name="Google Shape;684;p19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8" name="Google Shape;688;p1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89" name="Google Shape;689;p19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2" name="Google Shape;692;p1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93" name="Google Shape;693;p19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9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8" name="Google Shape;698;p19"/>
          <p:cNvGrpSpPr/>
          <p:nvPr/>
        </p:nvGrpSpPr>
        <p:grpSpPr>
          <a:xfrm>
            <a:off x="4341570" y="1550333"/>
            <a:ext cx="445622" cy="445591"/>
            <a:chOff x="5732756" y="2682276"/>
            <a:chExt cx="719906" cy="719856"/>
          </a:xfrm>
        </p:grpSpPr>
        <p:sp>
          <p:nvSpPr>
            <p:cNvPr id="699" name="Google Shape;699;p19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2" name="Google Shape;702;p19"/>
          <p:cNvGrpSpPr/>
          <p:nvPr/>
        </p:nvGrpSpPr>
        <p:grpSpPr>
          <a:xfrm>
            <a:off x="4982887" y="1550327"/>
            <a:ext cx="445627" cy="445605"/>
            <a:chOff x="6768809" y="2682265"/>
            <a:chExt cx="719915" cy="719878"/>
          </a:xfrm>
        </p:grpSpPr>
        <p:sp>
          <p:nvSpPr>
            <p:cNvPr id="703" name="Google Shape;703;p19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7" name="Google Shape;707;p19"/>
          <p:cNvGrpSpPr/>
          <p:nvPr/>
        </p:nvGrpSpPr>
        <p:grpSpPr>
          <a:xfrm>
            <a:off x="5624209" y="1550356"/>
            <a:ext cx="445753" cy="445544"/>
            <a:chOff x="7804870" y="2682313"/>
            <a:chExt cx="720119" cy="719781"/>
          </a:xfrm>
        </p:grpSpPr>
        <p:sp>
          <p:nvSpPr>
            <p:cNvPr id="708" name="Google Shape;708;p19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3" name="Google Shape;713;p19"/>
          <p:cNvGrpSpPr/>
          <p:nvPr/>
        </p:nvGrpSpPr>
        <p:grpSpPr>
          <a:xfrm>
            <a:off x="6265657" y="1550125"/>
            <a:ext cx="446294" cy="446006"/>
            <a:chOff x="8841135" y="2681940"/>
            <a:chExt cx="720991" cy="720527"/>
          </a:xfrm>
        </p:grpSpPr>
        <p:sp>
          <p:nvSpPr>
            <p:cNvPr id="714" name="Google Shape;714;p19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9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9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9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0" name="Google Shape;720;p1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721" name="Google Shape;721;p19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3" name="Google Shape;723;p1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724" name="Google Shape;724;p19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7" name="Google Shape;727;p19"/>
          <p:cNvGrpSpPr/>
          <p:nvPr/>
        </p:nvGrpSpPr>
        <p:grpSpPr>
          <a:xfrm>
            <a:off x="7549143" y="1550278"/>
            <a:ext cx="445699" cy="445702"/>
            <a:chOff x="10914618" y="2682187"/>
            <a:chExt cx="720032" cy="720034"/>
          </a:xfrm>
        </p:grpSpPr>
        <p:sp>
          <p:nvSpPr>
            <p:cNvPr id="728" name="Google Shape;728;p19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9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9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4" name="Google Shape;734;p19"/>
          <p:cNvGrpSpPr/>
          <p:nvPr/>
        </p:nvGrpSpPr>
        <p:grpSpPr>
          <a:xfrm>
            <a:off x="1772664" y="843057"/>
            <a:ext cx="361521" cy="445817"/>
            <a:chOff x="1582665" y="1011072"/>
            <a:chExt cx="584040" cy="720221"/>
          </a:xfrm>
        </p:grpSpPr>
        <p:sp>
          <p:nvSpPr>
            <p:cNvPr id="735" name="Google Shape;735;p19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19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19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0" name="Google Shape;740;p1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741" name="Google Shape;741;p1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1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1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4" name="Google Shape;744;p1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745" name="Google Shape;745;p1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746" name="Google Shape;746;p1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1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1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1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1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1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1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1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1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1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6" name="Google Shape;756;p19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9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2" name="Google Shape;762;p19"/>
          <p:cNvGrpSpPr/>
          <p:nvPr/>
        </p:nvGrpSpPr>
        <p:grpSpPr>
          <a:xfrm>
            <a:off x="2993392" y="843244"/>
            <a:ext cx="369869" cy="445629"/>
            <a:chOff x="3554761" y="1011374"/>
            <a:chExt cx="597526" cy="719918"/>
          </a:xfrm>
        </p:grpSpPr>
        <p:sp>
          <p:nvSpPr>
            <p:cNvPr id="763" name="Google Shape;763;p19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9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7" name="Google Shape;767;p19"/>
          <p:cNvGrpSpPr/>
          <p:nvPr/>
        </p:nvGrpSpPr>
        <p:grpSpPr>
          <a:xfrm>
            <a:off x="3603122" y="843032"/>
            <a:ext cx="370754" cy="445841"/>
            <a:chOff x="4539787" y="1011032"/>
            <a:chExt cx="598957" cy="720261"/>
          </a:xfrm>
        </p:grpSpPr>
        <p:sp>
          <p:nvSpPr>
            <p:cNvPr id="768" name="Google Shape;768;p19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9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3" name="Google Shape;773;p19"/>
          <p:cNvGrpSpPr/>
          <p:nvPr/>
        </p:nvGrpSpPr>
        <p:grpSpPr>
          <a:xfrm>
            <a:off x="4213740" y="843140"/>
            <a:ext cx="366916" cy="445732"/>
            <a:chOff x="5526246" y="1011207"/>
            <a:chExt cx="592757" cy="720085"/>
          </a:xfrm>
        </p:grpSpPr>
        <p:sp>
          <p:nvSpPr>
            <p:cNvPr id="774" name="Google Shape;774;p19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9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9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9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9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9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0" name="Google Shape;780;p19"/>
          <p:cNvGrpSpPr/>
          <p:nvPr/>
        </p:nvGrpSpPr>
        <p:grpSpPr>
          <a:xfrm>
            <a:off x="1168508" y="843134"/>
            <a:ext cx="364294" cy="445741"/>
            <a:chOff x="606645" y="1011196"/>
            <a:chExt cx="588520" cy="720097"/>
          </a:xfrm>
        </p:grpSpPr>
        <p:sp>
          <p:nvSpPr>
            <p:cNvPr id="781" name="Google Shape;781;p19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9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9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9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5" name="Google Shape;785;p1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86" name="Google Shape;786;p19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9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9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9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0" name="Google Shape;790;p19"/>
          <p:cNvGrpSpPr/>
          <p:nvPr/>
        </p:nvGrpSpPr>
        <p:grpSpPr>
          <a:xfrm>
            <a:off x="6221656" y="797418"/>
            <a:ext cx="460705" cy="491455"/>
            <a:chOff x="8770051" y="937343"/>
            <a:chExt cx="744272" cy="793950"/>
          </a:xfrm>
        </p:grpSpPr>
        <p:sp>
          <p:nvSpPr>
            <p:cNvPr id="791" name="Google Shape;791;p19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9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9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9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9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6" name="Google Shape;796;p19"/>
            <p:cNvGrpSpPr/>
            <p:nvPr/>
          </p:nvGrpSpPr>
          <p:grpSpPr>
            <a:xfrm>
              <a:off x="8770051" y="937343"/>
              <a:ext cx="744272" cy="793950"/>
              <a:chOff x="6565437" y="1588001"/>
              <a:chExt cx="744272" cy="793950"/>
            </a:xfrm>
          </p:grpSpPr>
          <p:sp>
            <p:nvSpPr>
              <p:cNvPr id="797" name="Google Shape;797;p1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1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1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1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1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1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1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7" name="Google Shape;807;p19"/>
          <p:cNvGrpSpPr/>
          <p:nvPr/>
        </p:nvGrpSpPr>
        <p:grpSpPr>
          <a:xfrm>
            <a:off x="4820520" y="797418"/>
            <a:ext cx="460705" cy="491455"/>
            <a:chOff x="6506504" y="937343"/>
            <a:chExt cx="744272" cy="793950"/>
          </a:xfrm>
        </p:grpSpPr>
        <p:sp>
          <p:nvSpPr>
            <p:cNvPr id="808" name="Google Shape;808;p19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9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9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1" name="Google Shape;811;p19"/>
            <p:cNvGrpSpPr/>
            <p:nvPr/>
          </p:nvGrpSpPr>
          <p:grpSpPr>
            <a:xfrm>
              <a:off x="6506504" y="937343"/>
              <a:ext cx="744272" cy="793950"/>
              <a:chOff x="6565437" y="1588001"/>
              <a:chExt cx="744272" cy="793950"/>
            </a:xfrm>
          </p:grpSpPr>
          <p:sp>
            <p:nvSpPr>
              <p:cNvPr id="812" name="Google Shape;812;p1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1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1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1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1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22" name="Google Shape;822;p19"/>
          <p:cNvGrpSpPr/>
          <p:nvPr/>
        </p:nvGrpSpPr>
        <p:grpSpPr>
          <a:xfrm>
            <a:off x="5521088" y="797418"/>
            <a:ext cx="460705" cy="491455"/>
            <a:chOff x="7638277" y="937343"/>
            <a:chExt cx="744272" cy="793950"/>
          </a:xfrm>
        </p:grpSpPr>
        <p:sp>
          <p:nvSpPr>
            <p:cNvPr id="823" name="Google Shape;823;p19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19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19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19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7" name="Google Shape;827;p19"/>
            <p:cNvGrpSpPr/>
            <p:nvPr/>
          </p:nvGrpSpPr>
          <p:grpSpPr>
            <a:xfrm>
              <a:off x="7638277" y="937343"/>
              <a:ext cx="744272" cy="793950"/>
              <a:chOff x="6565437" y="1588001"/>
              <a:chExt cx="744272" cy="793950"/>
            </a:xfrm>
          </p:grpSpPr>
          <p:sp>
            <p:nvSpPr>
              <p:cNvPr id="828" name="Google Shape;828;p1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1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1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1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8" name="Google Shape;838;p19"/>
          <p:cNvGrpSpPr/>
          <p:nvPr/>
        </p:nvGrpSpPr>
        <p:grpSpPr>
          <a:xfrm>
            <a:off x="3061198" y="2986973"/>
            <a:ext cx="445779" cy="400763"/>
            <a:chOff x="3778727" y="4460423"/>
            <a:chExt cx="720160" cy="647437"/>
          </a:xfrm>
        </p:grpSpPr>
        <p:sp>
          <p:nvSpPr>
            <p:cNvPr id="839" name="Google Shape;839;p19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9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9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6" name="Google Shape;846;p1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847" name="Google Shape;847;p1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1" name="Google Shape;851;p19"/>
          <p:cNvGrpSpPr/>
          <p:nvPr/>
        </p:nvGrpSpPr>
        <p:grpSpPr>
          <a:xfrm>
            <a:off x="4343305" y="2964459"/>
            <a:ext cx="445834" cy="445792"/>
            <a:chOff x="5926265" y="4424051"/>
            <a:chExt cx="720247" cy="720181"/>
          </a:xfrm>
        </p:grpSpPr>
        <p:sp>
          <p:nvSpPr>
            <p:cNvPr id="852" name="Google Shape;852;p19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6" name="Google Shape;856;p1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57" name="Google Shape;857;p1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2" name="Google Shape;862;p19"/>
          <p:cNvGrpSpPr/>
          <p:nvPr/>
        </p:nvGrpSpPr>
        <p:grpSpPr>
          <a:xfrm>
            <a:off x="2420095" y="2983429"/>
            <a:ext cx="445680" cy="407854"/>
            <a:chOff x="2704878" y="4454697"/>
            <a:chExt cx="720000" cy="658890"/>
          </a:xfrm>
        </p:grpSpPr>
        <p:sp>
          <p:nvSpPr>
            <p:cNvPr id="863" name="Google Shape;863;p1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9" name="Google Shape;869;p19"/>
          <p:cNvGrpSpPr/>
          <p:nvPr/>
        </p:nvGrpSpPr>
        <p:grpSpPr>
          <a:xfrm>
            <a:off x="3702366" y="2985387"/>
            <a:ext cx="445549" cy="403936"/>
            <a:chOff x="4852681" y="4457861"/>
            <a:chExt cx="719788" cy="652562"/>
          </a:xfrm>
        </p:grpSpPr>
        <p:sp>
          <p:nvSpPr>
            <p:cNvPr id="870" name="Google Shape;870;p19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3" name="Google Shape;873;p1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3" cy="683463"/>
          </a:xfrm>
        </p:grpSpPr>
        <p:sp>
          <p:nvSpPr>
            <p:cNvPr id="874" name="Google Shape;874;p19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9" name="Google Shape;879;p1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80" name="Google Shape;880;p19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6" name="Google Shape;886;p1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1"/>
          </a:xfrm>
        </p:grpSpPr>
        <p:sp>
          <p:nvSpPr>
            <p:cNvPr id="887" name="Google Shape;887;p19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0" name="Google Shape;890;p1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91" name="Google Shape;891;p19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5" name="Google Shape;895;p19"/>
          <p:cNvGrpSpPr/>
          <p:nvPr/>
        </p:nvGrpSpPr>
        <p:grpSpPr>
          <a:xfrm>
            <a:off x="6266887" y="2984485"/>
            <a:ext cx="445805" cy="405734"/>
            <a:chOff x="8843122" y="4420259"/>
            <a:chExt cx="720202" cy="655468"/>
          </a:xfrm>
        </p:grpSpPr>
        <p:sp>
          <p:nvSpPr>
            <p:cNvPr id="896" name="Google Shape;896;p19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19"/>
          <p:cNvGrpSpPr/>
          <p:nvPr/>
        </p:nvGrpSpPr>
        <p:grpSpPr>
          <a:xfrm>
            <a:off x="3069757" y="2283047"/>
            <a:ext cx="445812" cy="394517"/>
            <a:chOff x="1510757" y="3225422"/>
            <a:chExt cx="720214" cy="637346"/>
          </a:xfrm>
        </p:grpSpPr>
        <p:sp>
          <p:nvSpPr>
            <p:cNvPr id="903" name="Google Shape;903;p19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19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19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19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19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0" name="Google Shape;910;p19"/>
          <p:cNvGrpSpPr/>
          <p:nvPr/>
        </p:nvGrpSpPr>
        <p:grpSpPr>
          <a:xfrm>
            <a:off x="3761148" y="2300567"/>
            <a:ext cx="445768" cy="359479"/>
            <a:chOff x="2595501" y="3253725"/>
            <a:chExt cx="720142" cy="580740"/>
          </a:xfrm>
        </p:grpSpPr>
        <p:sp>
          <p:nvSpPr>
            <p:cNvPr id="911" name="Google Shape;911;p19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5" name="Google Shape;915;p19"/>
          <p:cNvGrpSpPr/>
          <p:nvPr/>
        </p:nvGrpSpPr>
        <p:grpSpPr>
          <a:xfrm>
            <a:off x="5143819" y="2257535"/>
            <a:ext cx="443879" cy="445540"/>
            <a:chOff x="4764809" y="3184208"/>
            <a:chExt cx="717090" cy="719774"/>
          </a:xfrm>
        </p:grpSpPr>
        <p:sp>
          <p:nvSpPr>
            <p:cNvPr id="916" name="Google Shape;916;p19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9" name="Google Shape;919;p1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920" name="Google Shape;920;p19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1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924" name="Google Shape;924;p19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8" name="Google Shape;928;p1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929" name="Google Shape;929;p19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3" name="Google Shape;933;p1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934" name="Google Shape;934;p19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9" name="Google Shape;939;p19"/>
          <p:cNvGrpSpPr/>
          <p:nvPr/>
        </p:nvGrpSpPr>
        <p:grpSpPr>
          <a:xfrm>
            <a:off x="7213443" y="2257509"/>
            <a:ext cx="189785" cy="445591"/>
            <a:chOff x="8011692" y="3184166"/>
            <a:chExt cx="306600" cy="719858"/>
          </a:xfrm>
        </p:grpSpPr>
        <p:sp>
          <p:nvSpPr>
            <p:cNvPr id="940" name="Google Shape;940;p19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6" name="Google Shape;946;p1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947" name="Google Shape;947;p19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1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955" name="Google Shape;955;p19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7" name="Google Shape;967;p1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68" name="Google Shape;968;p19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19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2" name="Google Shape;972;p1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73" name="Google Shape;973;p19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19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6" name="Google Shape;976;p1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77" name="Google Shape;977;p19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1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84" name="Google Shape;984;p1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2" name="Google Shape;992;p1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93" name="Google Shape;993;p1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1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19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19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5" name="Google Shape;1005;p1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006" name="Google Shape;1006;p1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1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1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1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1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1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19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19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19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19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19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19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8" name="Google Shape;1018;p1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019" name="Google Shape;1019;p1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1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1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19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19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19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19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19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19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19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19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1" name="Google Shape;1031;p19"/>
          <p:cNvGrpSpPr/>
          <p:nvPr/>
        </p:nvGrpSpPr>
        <p:grpSpPr>
          <a:xfrm>
            <a:off x="5954636" y="3681752"/>
            <a:ext cx="445821" cy="425247"/>
            <a:chOff x="8338678" y="5506443"/>
            <a:chExt cx="720227" cy="686989"/>
          </a:xfrm>
        </p:grpSpPr>
        <p:sp>
          <p:nvSpPr>
            <p:cNvPr id="1032" name="Google Shape;1032;p19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19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19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19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19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19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8" name="Google Shape;1038;p1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039" name="Google Shape;1039;p1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1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1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1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1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1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1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1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19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19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19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19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19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19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19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4" name="Google Shape;1054;p1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055" name="Google Shape;1055;p19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19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19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19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19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0" name="Google Shape;1060;p1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8"/>
          </a:xfrm>
        </p:grpSpPr>
        <p:grpSp>
          <p:nvGrpSpPr>
            <p:cNvPr id="1061" name="Google Shape;1061;p1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62" name="Google Shape;1062;p1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1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1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5" name="Google Shape;1065;p1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66" name="Google Shape;1066;p1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1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1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9" name="Google Shape;1069;p1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70" name="Google Shape;1070;p1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1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1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3" name="Google Shape;1073;p19"/>
            <p:cNvGrpSpPr/>
            <p:nvPr/>
          </p:nvGrpSpPr>
          <p:grpSpPr>
            <a:xfrm>
              <a:off x="8095060" y="5664590"/>
              <a:ext cx="497404" cy="290163"/>
              <a:chOff x="8095060" y="5664590"/>
              <a:chExt cx="497404" cy="290163"/>
            </a:xfrm>
          </p:grpSpPr>
          <p:sp>
            <p:nvSpPr>
              <p:cNvPr id="1074" name="Google Shape;1074;p1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1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1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77" name="Google Shape;1077;p19"/>
          <p:cNvGrpSpPr/>
          <p:nvPr/>
        </p:nvGrpSpPr>
        <p:grpSpPr>
          <a:xfrm>
            <a:off x="2870825" y="4378486"/>
            <a:ext cx="557161" cy="445733"/>
            <a:chOff x="4607809" y="5664627"/>
            <a:chExt cx="742882" cy="594311"/>
          </a:xfrm>
        </p:grpSpPr>
        <p:sp>
          <p:nvSpPr>
            <p:cNvPr id="1078" name="Google Shape;1078;p19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19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19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19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19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19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19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19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6" name="Google Shape;1086;p19"/>
          <p:cNvGrpSpPr/>
          <p:nvPr/>
        </p:nvGrpSpPr>
        <p:grpSpPr>
          <a:xfrm>
            <a:off x="3973890" y="4378543"/>
            <a:ext cx="1079865" cy="445621"/>
            <a:chOff x="2571250" y="5664711"/>
            <a:chExt cx="1439820" cy="594161"/>
          </a:xfrm>
        </p:grpSpPr>
        <p:sp>
          <p:nvSpPr>
            <p:cNvPr id="1087" name="Google Shape;1087;p19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1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19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1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19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1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19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1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19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1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19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1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19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1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19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1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19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19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19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19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19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19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19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19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1" name="Google Shape;1111;p1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112" name="Google Shape;1112;p1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113" name="Google Shape;1113;p1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1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5" name="Google Shape;1115;p1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116" name="Google Shape;1116;p1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1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8" name="Google Shape;1118;p1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119" name="Google Shape;1119;p1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1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21" name="Google Shape;1121;p19"/>
          <p:cNvSpPr txBox="1"/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o-RO" sz="2000"/>
              <a:t>Diagrams and infographics</a:t>
            </a:r>
            <a:endParaRPr sz="2000"/>
          </a:p>
        </p:txBody>
      </p:sp>
      <p:sp>
        <p:nvSpPr>
          <p:cNvPr id="1122" name="Google Shape;1122;p1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idx="4294967295" type="title"/>
          </p:nvPr>
        </p:nvSpPr>
        <p:spPr>
          <a:xfrm>
            <a:off x="457200" y="473000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o-RO"/>
              <a:t>Process</a:t>
            </a:r>
            <a:endParaRPr/>
          </a:p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8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oogle Shape;73;p8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74" name="Google Shape;74;p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ro-RO" sz="600" u="none" cap="none" strike="noStrik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b="0" i="0" sz="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76" name="Google Shape;76;p8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77" name="Google Shape;77;p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ro-RO" sz="600" u="none" cap="none" strike="noStrik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b="0" i="0" sz="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79" name="Google Shape;79;p8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80" name="Google Shape;80;p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ro-RO" sz="600" u="none" cap="none" strike="noStrik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  <a:endParaRPr b="0" i="0" sz="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82" name="Google Shape;82;p8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83" name="Google Shape;83;p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ro-RO" sz="600" u="none" cap="none" strike="noStrik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6</a:t>
              </a:r>
              <a:endParaRPr b="0" i="0" sz="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85" name="Google Shape;85;p8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86" name="Google Shape;86;p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ro-RO" sz="600" u="none" cap="none" strike="noStrik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4</a:t>
              </a:r>
              <a:endParaRPr b="0" i="0" sz="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88" name="Google Shape;88;p8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89" name="Google Shape;89;p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ro-RO" sz="600" u="none" cap="none" strike="noStrik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b="0" i="0" sz="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91" name="Google Shape;91;p8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o-RO" sz="9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Finding the requirements</a:t>
            </a:r>
            <a:endParaRPr b="0" i="0" sz="9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" name="Google Shape;92;p8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o-RO" sz="9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Create a basis</a:t>
            </a:r>
            <a:endParaRPr b="0" i="0" sz="9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8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o-RO" sz="9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Link everything together to form one product</a:t>
            </a:r>
            <a:endParaRPr b="0" i="0" sz="9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8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o-RO" sz="9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Studying the relevant material</a:t>
            </a:r>
            <a:endParaRPr b="0" i="0" sz="9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8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o-RO" sz="9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Ellaborate on the basis</a:t>
            </a:r>
            <a:endParaRPr b="0" i="0" sz="9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p8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o-RO" sz="9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Come up with additional features</a:t>
            </a:r>
            <a:endParaRPr b="0" i="0" sz="9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idx="4294967295" type="ctrTitle"/>
          </p:nvPr>
        </p:nvSpPr>
        <p:spPr>
          <a:xfrm>
            <a:off x="2092625" y="2954950"/>
            <a:ext cx="4958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</a:pPr>
            <a:r>
              <a:rPr b="1" i="0" lang="ro-RO" sz="6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Features</a:t>
            </a:r>
            <a:endParaRPr b="1" i="0" sz="6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2" name="Google Shape;102;p9"/>
          <p:cNvSpPr txBox="1"/>
          <p:nvPr>
            <p:ph idx="4294967295" type="subTitle"/>
          </p:nvPr>
        </p:nvSpPr>
        <p:spPr>
          <a:xfrm>
            <a:off x="2092625" y="4097352"/>
            <a:ext cx="4958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b="0" i="0" lang="ro-RO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Our key features that make our product stand out</a:t>
            </a:r>
            <a:endParaRPr b="0" i="0" sz="14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103" name="Google Shape;103;p9"/>
          <p:cNvGrpSpPr/>
          <p:nvPr/>
        </p:nvGrpSpPr>
        <p:grpSpPr>
          <a:xfrm>
            <a:off x="3952297" y="309003"/>
            <a:ext cx="1738561" cy="1738545"/>
            <a:chOff x="6643075" y="3664250"/>
            <a:chExt cx="407950" cy="407975"/>
          </a:xfrm>
        </p:grpSpPr>
        <p:sp>
          <p:nvSpPr>
            <p:cNvPr id="104" name="Google Shape;104;p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" name="Google Shape;106;p9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107" name="Google Shape;107;p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9"/>
          <p:cNvSpPr/>
          <p:nvPr/>
        </p:nvSpPr>
        <p:spPr>
          <a:xfrm>
            <a:off x="3536507" y="710554"/>
            <a:ext cx="271742" cy="25947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9"/>
          <p:cNvSpPr/>
          <p:nvPr/>
        </p:nvSpPr>
        <p:spPr>
          <a:xfrm rot="2697553">
            <a:off x="5327282" y="2038984"/>
            <a:ext cx="412519" cy="39388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9"/>
          <p:cNvSpPr/>
          <p:nvPr/>
        </p:nvSpPr>
        <p:spPr>
          <a:xfrm>
            <a:off x="5653628" y="1814107"/>
            <a:ext cx="165205" cy="15781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9"/>
          <p:cNvSpPr/>
          <p:nvPr/>
        </p:nvSpPr>
        <p:spPr>
          <a:xfrm rot="1280074">
            <a:off x="3348230" y="1493219"/>
            <a:ext cx="165200" cy="15779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  <p:sp>
        <p:nvSpPr>
          <p:cNvPr id="121" name="Google Shape;121;p10"/>
          <p:cNvSpPr txBox="1"/>
          <p:nvPr>
            <p:ph idx="4294967295" type="body"/>
          </p:nvPr>
        </p:nvSpPr>
        <p:spPr>
          <a:xfrm>
            <a:off x="403325" y="444300"/>
            <a:ext cx="2119500" cy="42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ro-RO" sz="3400">
                <a:latin typeface="Poppins"/>
                <a:ea typeface="Poppins"/>
                <a:cs typeface="Poppins"/>
                <a:sym typeface="Poppins"/>
              </a:rPr>
              <a:t>Our Project</a:t>
            </a:r>
            <a:endParaRPr sz="3400"/>
          </a:p>
        </p:txBody>
      </p:sp>
      <p:sp>
        <p:nvSpPr>
          <p:cNvPr id="122" name="Google Shape;122;p10"/>
          <p:cNvSpPr txBox="1"/>
          <p:nvPr>
            <p:ph idx="4294967295" type="body"/>
          </p:nvPr>
        </p:nvSpPr>
        <p:spPr>
          <a:xfrm>
            <a:off x="6621175" y="444300"/>
            <a:ext cx="2119500" cy="42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o-RO" sz="1200"/>
              <a:t>Real-time communication with your lecturer. Ask what’s on your mind and give live feedback.</a:t>
            </a:r>
            <a:endParaRPr sz="1200"/>
          </a:p>
        </p:txBody>
      </p:sp>
      <p:grpSp>
        <p:nvGrpSpPr>
          <p:cNvPr id="123" name="Google Shape;123;p10"/>
          <p:cNvGrpSpPr/>
          <p:nvPr/>
        </p:nvGrpSpPr>
        <p:grpSpPr>
          <a:xfrm>
            <a:off x="2300899" y="1241129"/>
            <a:ext cx="4542205" cy="2661224"/>
            <a:chOff x="2300899" y="1241129"/>
            <a:chExt cx="4542205" cy="2661224"/>
          </a:xfrm>
        </p:grpSpPr>
        <p:sp>
          <p:nvSpPr>
            <p:cNvPr id="124" name="Google Shape;124;p10"/>
            <p:cNvSpPr/>
            <p:nvPr/>
          </p:nvSpPr>
          <p:spPr>
            <a:xfrm>
              <a:off x="2672349" y="1241129"/>
              <a:ext cx="3797910" cy="2542169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2300899" y="3832321"/>
              <a:ext cx="4542205" cy="70032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2300899" y="3776295"/>
              <a:ext cx="4541505" cy="56025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4235243" y="3776295"/>
              <a:ext cx="665106" cy="35016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8" name="Google Shape;12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0200" y="1403387"/>
            <a:ext cx="3509163" cy="2075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34" name="Google Shape;134;p1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35" name="Google Shape;135;p1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1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o-RO"/>
              <a:t>Roles</a:t>
            </a:r>
            <a:endParaRPr/>
          </a:p>
        </p:txBody>
      </p:sp>
      <p:sp>
        <p:nvSpPr>
          <p:cNvPr id="139" name="Google Shape;139;p11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ro-RO"/>
              <a:t>Roles have different codes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ro-RO"/>
              <a:t>Code assigns the role of the user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ro-RO"/>
              <a:t>48 billion unique codes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40" name="Google Shape;140;p1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  <p:grpSp>
        <p:nvGrpSpPr>
          <p:cNvPr id="141" name="Google Shape;141;p11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42" name="Google Shape;142;p1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51" name="Google Shape;151;p1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52" name="Google Shape;152;p1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12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o-RO"/>
              <a:t>Instant feedback</a:t>
            </a:r>
            <a:endParaRPr/>
          </a:p>
        </p:txBody>
      </p:sp>
      <p:sp>
        <p:nvSpPr>
          <p:cNvPr id="156" name="Google Shape;156;p12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ro-RO"/>
              <a:t>Every student can ask a question to the lecturer in real time and upvote which question should be prioritized.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  <p:grpSp>
        <p:nvGrpSpPr>
          <p:cNvPr id="158" name="Google Shape;158;p12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59" name="Google Shape;159;p1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2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68" name="Google Shape;168;p13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69" name="Google Shape;169;p1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13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o-RO"/>
              <a:t>User-friendly UI</a:t>
            </a:r>
            <a:endParaRPr/>
          </a:p>
        </p:txBody>
      </p:sp>
      <p:sp>
        <p:nvSpPr>
          <p:cNvPr id="173" name="Google Shape;173;p1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  <p:grpSp>
        <p:nvGrpSpPr>
          <p:cNvPr id="174" name="Google Shape;174;p13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75" name="Google Shape;175;p1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13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ro-RO"/>
              <a:t>The simple and user-friendly UI makes it easy to navigate for both teachers/assistants and students. It’s main advantages being the appealing visual design with clear informational architecture.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5" name="Google Shape;185;p14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86" name="Google Shape;186;p14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14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o-RO"/>
              <a:t>Server-side security</a:t>
            </a:r>
            <a:endParaRPr/>
          </a:p>
        </p:txBody>
      </p:sp>
      <p:sp>
        <p:nvSpPr>
          <p:cNvPr id="190" name="Google Shape;190;p14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ro-RO"/>
              <a:t>All users’ actions are validated by the server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ro-RO"/>
              <a:t>Users are uniquely identified by tokens server-generated at login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ro-RO"/>
              <a:t>Roles are set per room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o-RO"/>
              <a:t>HTTPS over TLS can be easily patched in once certificates are obtained, leading to increased security.</a:t>
            </a:r>
            <a:endParaRPr/>
          </a:p>
        </p:txBody>
      </p:sp>
      <p:sp>
        <p:nvSpPr>
          <p:cNvPr id="191" name="Google Shape;191;p1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  <p:grpSp>
        <p:nvGrpSpPr>
          <p:cNvPr id="192" name="Google Shape;192;p14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3" name="Google Shape;193;p1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02" name="Google Shape;202;p15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03" name="Google Shape;203;p15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1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o-RO"/>
              <a:t>Saved questions</a:t>
            </a:r>
            <a:endParaRPr/>
          </a:p>
        </p:txBody>
      </p:sp>
      <p:sp>
        <p:nvSpPr>
          <p:cNvPr id="207" name="Google Shape;207;p15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ro-RO"/>
              <a:t>At the end of every session, the questions and answers to the questions are saved as text files. </a:t>
            </a:r>
            <a:r>
              <a:rPr lang="ro-RO"/>
              <a:t>Accessible</a:t>
            </a:r>
            <a:r>
              <a:rPr lang="ro-RO"/>
              <a:t> at any time after the sessions has been closed.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08" name="Google Shape;208;p1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  <p:grpSp>
        <p:nvGrpSpPr>
          <p:cNvPr id="209" name="Google Shape;209;p15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210" name="Google Shape;210;p1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