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98" r:id="rId4"/>
    <p:sldId id="303" r:id="rId5"/>
    <p:sldId id="302" r:id="rId6"/>
    <p:sldId id="301" r:id="rId7"/>
    <p:sldId id="300" r:id="rId8"/>
    <p:sldId id="299" r:id="rId9"/>
    <p:sldId id="304" r:id="rId10"/>
    <p:sldId id="258" r:id="rId11"/>
    <p:sldId id="278" r:id="rId12"/>
    <p:sldId id="291" r:id="rId13"/>
    <p:sldId id="29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52BF9A-F7C9-42BE-989B-9F70BBD3D2CA}">
  <a:tblStyle styleId="{A452BF9A-F7C9-42BE-989B-9F70BBD3D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2EB09-9411-40FF-A23A-F3DB1AAD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5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A2989354-BE24-4ADC-889F-3999E04094E7}"/>
              </a:ext>
            </a:extLst>
          </p:cNvPr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AskNow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5B023AD-DF2A-4457-85D2-0DD4C13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3" y="777762"/>
            <a:ext cx="1242658" cy="1242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br>
              <a:rPr lang="en" sz="6000" dirty="0"/>
            </a:br>
            <a:r>
              <a:rPr lang="en" sz="6000" dirty="0"/>
              <a:t>Features!</a:t>
            </a:r>
            <a:endParaRPr sz="60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Authentication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/>
              <a:t>Courses</a:t>
            </a:r>
            <a:endParaRPr lang="en-GB" b="1" dirty="0"/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 dirty="0"/>
              <a:t>Video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8" name="Google Shape;428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4" name="Google Shape;113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1" name="Google Shape;114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6" name="Google Shape;114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0" name="Google Shape;115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6" name="Google Shape;115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0" name="Google Shape;116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5" name="Google Shape;116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1" name="Google Shape;117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8" name="Google Shape;117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1" name="Google Shape;118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5" name="Google Shape;118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2" name="Google Shape;119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8" name="Google Shape;119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2" name="Google Shape;120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3" name="Google Shape;120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0" name="Google Shape;122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5" name="Google Shape;122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1" name="Google Shape;123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8" name="Google Shape;123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3" name="Google Shape;124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8" name="Google Shape;124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4" name="Google Shape;125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4" name="Google Shape;1264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8" name="Google Shape;126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9" name="Google Shape;126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0" name="Google Shape;128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4" name="Google Shape;128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5" name="Google Shape;128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6" name="Google Shape;129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4" name="Google Shape;130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9" name="Google Shape;130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4" name="Google Shape;131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0" name="Google Shape;132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7" name="Google Shape;132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1" name="Google Shape;133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7" name="Google Shape;133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4" name="Google Shape;134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8" name="Google Shape;134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3" name="Google Shape;135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0" name="Google Shape;136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8" name="Google Shape;136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3" name="Google Shape;137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7" name="Google Shape;137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1" name="Google Shape;138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6" name="Google Shape;138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1" name="Google Shape;139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7" name="Google Shape;139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4" name="Google Shape;140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2" name="Google Shape;141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5" name="Google Shape;142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0" name="Google Shape;143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4" name="Google Shape;143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1" name="Google Shape;144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0" name="Google Shape;145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3" name="Google Shape;146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6" name="Google Shape;147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9" name="Google Shape;148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6" name="Google Shape;149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2" name="Google Shape;151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8" name="Google Shape;1518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3" name="Google Shape;1523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7" name="Google Shape;1527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5" name="Google Shape;1535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4" name="Google Shape;1544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3" name="Google Shape;157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6" name="Google Shape;157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8" name="Google Shape;1578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509" name="Google Shape;509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3" name="Google Shape;513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6" name="Google Shape;516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9" name="Google Shape;519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2" name="Google Shape;522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5" name="Google Shape;525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8" name="Google Shape;528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30" name="Google Shape;530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Our key features that make our product stand out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Real-time communication with your lecturer. Ask what’s on your mind and give live feedback.</a:t>
            </a:r>
            <a:endParaRPr sz="1200" dirty="0"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15" name="Google Shape;415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0E414A-44F8-452F-99B4-5DABC3B4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0" y="1403387"/>
            <a:ext cx="3509163" cy="2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(Ismael)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nl-NL" dirty="0" err="1"/>
              <a:t>Roles</a:t>
            </a:r>
            <a:r>
              <a:rPr lang="nl-NL" dirty="0"/>
              <a:t> have different codes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Code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user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48 </a:t>
            </a:r>
            <a:r>
              <a:rPr lang="nl-NL" dirty="0" err="1"/>
              <a:t>billion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codes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2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3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9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4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2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5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314470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256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Poppins</vt:lpstr>
      <vt:lpstr>Calibri</vt:lpstr>
      <vt:lpstr>Poppins Light</vt:lpstr>
      <vt:lpstr>Cymbeline template</vt:lpstr>
      <vt:lpstr>AskNow</vt:lpstr>
      <vt:lpstr>Process</vt:lpstr>
      <vt:lpstr>Features</vt:lpstr>
      <vt:lpstr>PowerPoint Presentation</vt:lpstr>
      <vt:lpstr>Roles (Ismael)</vt:lpstr>
      <vt:lpstr>Feature 2</vt:lpstr>
      <vt:lpstr>Feature 3</vt:lpstr>
      <vt:lpstr>Feature 4</vt:lpstr>
      <vt:lpstr>Feature 5</vt:lpstr>
      <vt:lpstr>Future Features!</vt:lpstr>
      <vt:lpstr>Thanks!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ismael z</cp:lastModifiedBy>
  <cp:revision>11</cp:revision>
  <dcterms:modified xsi:type="dcterms:W3CDTF">2021-04-01T08:35:20Z</dcterms:modified>
</cp:coreProperties>
</file>